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6"/>
  </p:notesMasterIdLst>
  <p:sldIdLst>
    <p:sldId id="261" r:id="rId5"/>
    <p:sldId id="257" r:id="rId6"/>
    <p:sldId id="262" r:id="rId7"/>
    <p:sldId id="488" r:id="rId8"/>
    <p:sldId id="489" r:id="rId9"/>
    <p:sldId id="501" r:id="rId10"/>
    <p:sldId id="490" r:id="rId11"/>
    <p:sldId id="363" r:id="rId12"/>
    <p:sldId id="491" r:id="rId13"/>
    <p:sldId id="502" r:id="rId14"/>
    <p:sldId id="503" r:id="rId15"/>
    <p:sldId id="494" r:id="rId16"/>
    <p:sldId id="504" r:id="rId17"/>
    <p:sldId id="505" r:id="rId18"/>
    <p:sldId id="506" r:id="rId19"/>
    <p:sldId id="507" r:id="rId20"/>
    <p:sldId id="508" r:id="rId21"/>
    <p:sldId id="512" r:id="rId22"/>
    <p:sldId id="509" r:id="rId23"/>
    <p:sldId id="510" r:id="rId24"/>
    <p:sldId id="515" r:id="rId25"/>
    <p:sldId id="463" r:id="rId26"/>
    <p:sldId id="511" r:id="rId27"/>
    <p:sldId id="513" r:id="rId28"/>
    <p:sldId id="514" r:id="rId29"/>
    <p:sldId id="516" r:id="rId30"/>
    <p:sldId id="517" r:id="rId31"/>
    <p:sldId id="276" r:id="rId32"/>
    <p:sldId id="300" r:id="rId33"/>
    <p:sldId id="272" r:id="rId34"/>
    <p:sldId id="260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UTM Avo" panose="02040603050506020204" pitchFamily="18" charset="0"/>
      <p:regular r:id="rId42"/>
      <p:bold r:id="rId43"/>
      <p:italic r:id="rId44"/>
      <p:boldItalic r:id="rId45"/>
    </p:embeddedFont>
    <p:embeddedFont>
      <p:font typeface="UTM Neutra" panose="02040603050506020204" pitchFamily="18" charset="0"/>
      <p:regular r:id="rId46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ch phân đường loại 1" id="{B145F70D-0BC8-438A-9129-C0E30500F3B7}">
          <p14:sldIdLst>
            <p14:sldId id="261"/>
            <p14:sldId id="257"/>
            <p14:sldId id="262"/>
            <p14:sldId id="488"/>
            <p14:sldId id="489"/>
            <p14:sldId id="501"/>
            <p14:sldId id="490"/>
            <p14:sldId id="363"/>
            <p14:sldId id="491"/>
            <p14:sldId id="502"/>
            <p14:sldId id="503"/>
            <p14:sldId id="494"/>
            <p14:sldId id="504"/>
            <p14:sldId id="505"/>
            <p14:sldId id="506"/>
            <p14:sldId id="507"/>
            <p14:sldId id="508"/>
            <p14:sldId id="512"/>
            <p14:sldId id="509"/>
            <p14:sldId id="510"/>
            <p14:sldId id="515"/>
            <p14:sldId id="463"/>
            <p14:sldId id="511"/>
            <p14:sldId id="513"/>
            <p14:sldId id="514"/>
            <p14:sldId id="516"/>
            <p14:sldId id="517"/>
            <p14:sldId id="276"/>
          </p14:sldIdLst>
        </p14:section>
        <p14:section name="Bài tập thêm" id="{01925CD5-CCAB-4715-8E8A-DAFE88192608}">
          <p14:sldIdLst>
            <p14:sldId id="300"/>
            <p14:sldId id="272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am Thi Hong Hanh 20204546" initials="PTHH2" lastIdx="1" clrIdx="0">
    <p:extLst>
      <p:ext uri="{19B8F6BF-5375-455C-9EA6-DF929625EA0E}">
        <p15:presenceInfo xmlns:p15="http://schemas.microsoft.com/office/powerpoint/2012/main" userId="Pham Thi Hong Hanh 2020454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B6A"/>
    <a:srgbClr val="926464"/>
    <a:srgbClr val="6A4645"/>
    <a:srgbClr val="6118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B49558-2E24-455D-B3C5-9E9E6C2167E1}" v="3403" dt="2023-06-19T12:51:24.3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hông có Kiểu, Không có Lướ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6154" autoAdjust="0"/>
  </p:normalViewPr>
  <p:slideViewPr>
    <p:cSldViewPr snapToGrid="0" showGuides="1">
      <p:cViewPr varScale="1">
        <p:scale>
          <a:sx n="75" d="100"/>
          <a:sy n="75" d="100"/>
        </p:scale>
        <p:origin x="893" y="58"/>
      </p:cViewPr>
      <p:guideLst>
        <p:guide orient="horz" pos="41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âm Ngô Ngọc" userId="ae4caf3270ddc5e4" providerId="LiveId" clId="{06F9A30B-A1C1-44B7-8007-7F2243EA992D}"/>
    <pc:docChg chg="undo custSel addSld delSld modSld modSection">
      <pc:chgData name="Sâm Ngô Ngọc" userId="ae4caf3270ddc5e4" providerId="LiveId" clId="{06F9A30B-A1C1-44B7-8007-7F2243EA992D}" dt="2023-06-04T14:36:52.213" v="2042" actId="20577"/>
      <pc:docMkLst>
        <pc:docMk/>
      </pc:docMkLst>
      <pc:sldChg chg="modSp mod">
        <pc:chgData name="Sâm Ngô Ngọc" userId="ae4caf3270ddc5e4" providerId="LiveId" clId="{06F9A30B-A1C1-44B7-8007-7F2243EA992D}" dt="2023-06-04T08:03:04.535" v="1996" actId="20577"/>
        <pc:sldMkLst>
          <pc:docMk/>
          <pc:sldMk cId="251771882" sldId="257"/>
        </pc:sldMkLst>
        <pc:spChg chg="mod">
          <ac:chgData name="Sâm Ngô Ngọc" userId="ae4caf3270ddc5e4" providerId="LiveId" clId="{06F9A30B-A1C1-44B7-8007-7F2243EA992D}" dt="2023-06-04T07:02:45.059" v="194" actId="20577"/>
          <ac:spMkLst>
            <pc:docMk/>
            <pc:sldMk cId="251771882" sldId="257"/>
            <ac:spMk id="12" creationId="{A7C416C2-E325-8E83-D357-87A39B642855}"/>
          </ac:spMkLst>
        </pc:spChg>
        <pc:spChg chg="mod">
          <ac:chgData name="Sâm Ngô Ngọc" userId="ae4caf3270ddc5e4" providerId="LiveId" clId="{06F9A30B-A1C1-44B7-8007-7F2243EA992D}" dt="2023-06-04T07:02:34.205" v="156" actId="20577"/>
          <ac:spMkLst>
            <pc:docMk/>
            <pc:sldMk cId="251771882" sldId="257"/>
            <ac:spMk id="17" creationId="{E02CFFCD-0AE3-4685-A8A4-8F9DCC78C3FC}"/>
          </ac:spMkLst>
        </pc:spChg>
        <pc:spChg chg="mod">
          <ac:chgData name="Sâm Ngô Ngọc" userId="ae4caf3270ddc5e4" providerId="LiveId" clId="{06F9A30B-A1C1-44B7-8007-7F2243EA992D}" dt="2023-06-04T08:03:04.535" v="1996" actId="20577"/>
          <ac:spMkLst>
            <pc:docMk/>
            <pc:sldMk cId="251771882" sldId="257"/>
            <ac:spMk id="36" creationId="{1D154696-20A3-4769-BCDF-44E06BD191E4}"/>
          </ac:spMkLst>
        </pc:spChg>
      </pc:sldChg>
      <pc:sldChg chg="modSp mod">
        <pc:chgData name="Sâm Ngô Ngọc" userId="ae4caf3270ddc5e4" providerId="LiveId" clId="{06F9A30B-A1C1-44B7-8007-7F2243EA992D}" dt="2023-06-04T07:02:04.084" v="77" actId="1036"/>
        <pc:sldMkLst>
          <pc:docMk/>
          <pc:sldMk cId="272564004" sldId="261"/>
        </pc:sldMkLst>
        <pc:spChg chg="mod">
          <ac:chgData name="Sâm Ngô Ngọc" userId="ae4caf3270ddc5e4" providerId="LiveId" clId="{06F9A30B-A1C1-44B7-8007-7F2243EA992D}" dt="2023-06-04T07:02:04.084" v="77" actId="1036"/>
          <ac:spMkLst>
            <pc:docMk/>
            <pc:sldMk cId="272564004" sldId="261"/>
            <ac:spMk id="8" creationId="{884563B1-13AE-4416-99F3-7E6EA49AC57C}"/>
          </ac:spMkLst>
        </pc:spChg>
      </pc:sldChg>
      <pc:sldChg chg="addSp delSp modSp mod">
        <pc:chgData name="Sâm Ngô Ngọc" userId="ae4caf3270ddc5e4" providerId="LiveId" clId="{06F9A30B-A1C1-44B7-8007-7F2243EA992D}" dt="2023-06-04T07:55:46.600" v="1142" actId="20577"/>
        <pc:sldMkLst>
          <pc:docMk/>
          <pc:sldMk cId="2982654001" sldId="262"/>
        </pc:sldMkLst>
        <pc:spChg chg="mod">
          <ac:chgData name="Sâm Ngô Ngọc" userId="ae4caf3270ddc5e4" providerId="LiveId" clId="{06F9A30B-A1C1-44B7-8007-7F2243EA992D}" dt="2023-06-04T07:55:46.600" v="1142" actId="20577"/>
          <ac:spMkLst>
            <pc:docMk/>
            <pc:sldMk cId="2982654001" sldId="262"/>
            <ac:spMk id="2" creationId="{6C4FB8E4-BA90-E443-1F97-F488651B5052}"/>
          </ac:spMkLst>
        </pc:spChg>
        <pc:spChg chg="mod">
          <ac:chgData name="Sâm Ngô Ngọc" userId="ae4caf3270ddc5e4" providerId="LiveId" clId="{06F9A30B-A1C1-44B7-8007-7F2243EA992D}" dt="2023-06-04T07:03:31.435" v="229" actId="20577"/>
          <ac:spMkLst>
            <pc:docMk/>
            <pc:sldMk cId="2982654001" sldId="262"/>
            <ac:spMk id="10" creationId="{23D1F212-2C64-40F3-914B-8EFD4765C29F}"/>
          </ac:spMkLst>
        </pc:spChg>
        <pc:graphicFrameChg chg="add del mod">
          <ac:chgData name="Sâm Ngô Ngọc" userId="ae4caf3270ddc5e4" providerId="LiveId" clId="{06F9A30B-A1C1-44B7-8007-7F2243EA992D}" dt="2023-06-04T07:10:56.267" v="784"/>
          <ac:graphicFrameMkLst>
            <pc:docMk/>
            <pc:sldMk cId="2982654001" sldId="262"/>
            <ac:graphicFrameMk id="3" creationId="{6109A69C-86AB-7AE2-C560-4181FA0F69B1}"/>
          </ac:graphicFrameMkLst>
        </pc:graphicFrameChg>
      </pc:sldChg>
      <pc:sldChg chg="addSp delSp modSp mod">
        <pc:chgData name="Sâm Ngô Ngọc" userId="ae4caf3270ddc5e4" providerId="LiveId" clId="{06F9A30B-A1C1-44B7-8007-7F2243EA992D}" dt="2023-06-04T14:36:52.213" v="2042" actId="20577"/>
        <pc:sldMkLst>
          <pc:docMk/>
          <pc:sldMk cId="1244889510" sldId="363"/>
        </pc:sldMkLst>
        <pc:spChg chg="del mod">
          <ac:chgData name="Sâm Ngô Ngọc" userId="ae4caf3270ddc5e4" providerId="LiveId" clId="{06F9A30B-A1C1-44B7-8007-7F2243EA992D}" dt="2023-06-04T08:02:56.254" v="1969"/>
          <ac:spMkLst>
            <pc:docMk/>
            <pc:sldMk cId="1244889510" sldId="363"/>
            <ac:spMk id="2" creationId="{6C4FB8E4-BA90-E443-1F97-F488651B5052}"/>
          </ac:spMkLst>
        </pc:spChg>
        <pc:spChg chg="add mod">
          <ac:chgData name="Sâm Ngô Ngọc" userId="ae4caf3270ddc5e4" providerId="LiveId" clId="{06F9A30B-A1C1-44B7-8007-7F2243EA992D}" dt="2023-06-04T14:36:52.213" v="2042" actId="20577"/>
          <ac:spMkLst>
            <pc:docMk/>
            <pc:sldMk cId="1244889510" sldId="363"/>
            <ac:spMk id="4" creationId="{9FBA8B49-2EDD-CA92-0FAA-E400501FB2C4}"/>
          </ac:spMkLst>
        </pc:spChg>
        <pc:spChg chg="mod">
          <ac:chgData name="Sâm Ngô Ngọc" userId="ae4caf3270ddc5e4" providerId="LiveId" clId="{06F9A30B-A1C1-44B7-8007-7F2243EA992D}" dt="2023-06-04T08:03:15.647" v="2021" actId="20577"/>
          <ac:spMkLst>
            <pc:docMk/>
            <pc:sldMk cId="1244889510" sldId="363"/>
            <ac:spMk id="10" creationId="{23D1F212-2C64-40F3-914B-8EFD4765C29F}"/>
          </ac:spMkLst>
        </pc:spChg>
        <pc:graphicFrameChg chg="del">
          <ac:chgData name="Sâm Ngô Ngọc" userId="ae4caf3270ddc5e4" providerId="LiveId" clId="{06F9A30B-A1C1-44B7-8007-7F2243EA992D}" dt="2023-06-04T08:02:33.251" v="1950" actId="478"/>
          <ac:graphicFrameMkLst>
            <pc:docMk/>
            <pc:sldMk cId="1244889510" sldId="363"/>
            <ac:graphicFrameMk id="3" creationId="{D7C391A9-A4E9-8306-8AA5-032ABD362BEE}"/>
          </ac:graphicFrameMkLst>
        </pc:graphicFrameChg>
      </pc:sldChg>
      <pc:sldChg chg="del">
        <pc:chgData name="Sâm Ngô Ngọc" userId="ae4caf3270ddc5e4" providerId="LiveId" clId="{06F9A30B-A1C1-44B7-8007-7F2243EA992D}" dt="2023-06-04T07:55:24.405" v="1125" actId="47"/>
        <pc:sldMkLst>
          <pc:docMk/>
          <pc:sldMk cId="189305790" sldId="460"/>
        </pc:sldMkLst>
      </pc:sldChg>
      <pc:sldChg chg="del">
        <pc:chgData name="Sâm Ngô Ngọc" userId="ae4caf3270ddc5e4" providerId="LiveId" clId="{06F9A30B-A1C1-44B7-8007-7F2243EA992D}" dt="2023-06-04T14:36:20.518" v="2022" actId="47"/>
        <pc:sldMkLst>
          <pc:docMk/>
          <pc:sldMk cId="3738159488" sldId="461"/>
        </pc:sldMkLst>
      </pc:sldChg>
      <pc:sldChg chg="del">
        <pc:chgData name="Sâm Ngô Ngọc" userId="ae4caf3270ddc5e4" providerId="LiveId" clId="{06F9A30B-A1C1-44B7-8007-7F2243EA992D}" dt="2023-06-04T14:36:20.518" v="2022" actId="47"/>
        <pc:sldMkLst>
          <pc:docMk/>
          <pc:sldMk cId="861411439" sldId="462"/>
        </pc:sldMkLst>
      </pc:sldChg>
      <pc:sldChg chg="del">
        <pc:chgData name="Sâm Ngô Ngọc" userId="ae4caf3270ddc5e4" providerId="LiveId" clId="{06F9A30B-A1C1-44B7-8007-7F2243EA992D}" dt="2023-06-04T14:36:26.436" v="2023" actId="47"/>
        <pc:sldMkLst>
          <pc:docMk/>
          <pc:sldMk cId="1594021612" sldId="464"/>
        </pc:sldMkLst>
      </pc:sldChg>
      <pc:sldChg chg="del">
        <pc:chgData name="Sâm Ngô Ngọc" userId="ae4caf3270ddc5e4" providerId="LiveId" clId="{06F9A30B-A1C1-44B7-8007-7F2243EA992D}" dt="2023-06-04T14:36:26.436" v="2023" actId="47"/>
        <pc:sldMkLst>
          <pc:docMk/>
          <pc:sldMk cId="2965685397" sldId="465"/>
        </pc:sldMkLst>
      </pc:sldChg>
      <pc:sldChg chg="del">
        <pc:chgData name="Sâm Ngô Ngọc" userId="ae4caf3270ddc5e4" providerId="LiveId" clId="{06F9A30B-A1C1-44B7-8007-7F2243EA992D}" dt="2023-06-04T14:36:26.436" v="2023" actId="47"/>
        <pc:sldMkLst>
          <pc:docMk/>
          <pc:sldMk cId="1959551680" sldId="466"/>
        </pc:sldMkLst>
      </pc:sldChg>
      <pc:sldChg chg="modSp add mod">
        <pc:chgData name="Sâm Ngô Ngọc" userId="ae4caf3270ddc5e4" providerId="LiveId" clId="{06F9A30B-A1C1-44B7-8007-7F2243EA992D}" dt="2023-06-04T07:55:11.484" v="1124" actId="20577"/>
        <pc:sldMkLst>
          <pc:docMk/>
          <pc:sldMk cId="3280030111" sldId="476"/>
        </pc:sldMkLst>
        <pc:spChg chg="mod">
          <ac:chgData name="Sâm Ngô Ngọc" userId="ae4caf3270ddc5e4" providerId="LiveId" clId="{06F9A30B-A1C1-44B7-8007-7F2243EA992D}" dt="2023-06-04T07:55:11.484" v="1124" actId="20577"/>
          <ac:spMkLst>
            <pc:docMk/>
            <pc:sldMk cId="3280030111" sldId="476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06F9A30B-A1C1-44B7-8007-7F2243EA992D}" dt="2023-06-04T07:57:16.750" v="1240" actId="20577"/>
        <pc:sldMkLst>
          <pc:docMk/>
          <pc:sldMk cId="1038608332" sldId="477"/>
        </pc:sldMkLst>
        <pc:spChg chg="mod">
          <ac:chgData name="Sâm Ngô Ngọc" userId="ae4caf3270ddc5e4" providerId="LiveId" clId="{06F9A30B-A1C1-44B7-8007-7F2243EA992D}" dt="2023-06-04T07:57:16.750" v="1240" actId="20577"/>
          <ac:spMkLst>
            <pc:docMk/>
            <pc:sldMk cId="1038608332" sldId="477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06F9A30B-A1C1-44B7-8007-7F2243EA992D}" dt="2023-06-04T08:00:30.264" v="1442" actId="20577"/>
        <pc:sldMkLst>
          <pc:docMk/>
          <pc:sldMk cId="1525869876" sldId="478"/>
        </pc:sldMkLst>
        <pc:spChg chg="mod">
          <ac:chgData name="Sâm Ngô Ngọc" userId="ae4caf3270ddc5e4" providerId="LiveId" clId="{06F9A30B-A1C1-44B7-8007-7F2243EA992D}" dt="2023-06-04T08:00:30.264" v="1442" actId="20577"/>
          <ac:spMkLst>
            <pc:docMk/>
            <pc:sldMk cId="1525869876" sldId="47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06F9A30B-A1C1-44B7-8007-7F2243EA992D}" dt="2023-06-04T08:02:20.070" v="1919" actId="113"/>
        <pc:sldMkLst>
          <pc:docMk/>
          <pc:sldMk cId="2107727392" sldId="479"/>
        </pc:sldMkLst>
        <pc:spChg chg="mod">
          <ac:chgData name="Sâm Ngô Ngọc" userId="ae4caf3270ddc5e4" providerId="LiveId" clId="{06F9A30B-A1C1-44B7-8007-7F2243EA992D}" dt="2023-06-04T08:02:20.070" v="1919" actId="113"/>
          <ac:spMkLst>
            <pc:docMk/>
            <pc:sldMk cId="2107727392" sldId="479"/>
            <ac:spMk id="2" creationId="{6C4FB8E4-BA90-E443-1F97-F488651B5052}"/>
          </ac:spMkLst>
        </pc:spChg>
      </pc:sldChg>
    </pc:docChg>
  </pc:docChgLst>
  <pc:docChgLst>
    <pc:chgData name="Sâm Ngô Ngọc" userId="ae4caf3270ddc5e4" providerId="LiveId" clId="{CCB49558-2E24-455D-B3C5-9E9E6C2167E1}"/>
    <pc:docChg chg="undo redo custSel addSld delSld modSld sldOrd modSection">
      <pc:chgData name="Sâm Ngô Ngọc" userId="ae4caf3270ddc5e4" providerId="LiveId" clId="{CCB49558-2E24-455D-B3C5-9E9E6C2167E1}" dt="2023-06-19T12:51:24.330" v="7541" actId="20577"/>
      <pc:docMkLst>
        <pc:docMk/>
      </pc:docMkLst>
      <pc:sldChg chg="modSp mod">
        <pc:chgData name="Sâm Ngô Ngọc" userId="ae4caf3270ddc5e4" providerId="LiveId" clId="{CCB49558-2E24-455D-B3C5-9E9E6C2167E1}" dt="2023-06-18T15:28:22.253" v="94" actId="20577"/>
        <pc:sldMkLst>
          <pc:docMk/>
          <pc:sldMk cId="251771882" sldId="257"/>
        </pc:sldMkLst>
        <pc:spChg chg="mod">
          <ac:chgData name="Sâm Ngô Ngọc" userId="ae4caf3270ddc5e4" providerId="LiveId" clId="{CCB49558-2E24-455D-B3C5-9E9E6C2167E1}" dt="2023-06-18T15:28:22.253" v="94" actId="20577"/>
          <ac:spMkLst>
            <pc:docMk/>
            <pc:sldMk cId="251771882" sldId="257"/>
            <ac:spMk id="12" creationId="{A7C416C2-E325-8E83-D357-87A39B642855}"/>
          </ac:spMkLst>
        </pc:spChg>
      </pc:sldChg>
      <pc:sldChg chg="modSp mod">
        <pc:chgData name="Sâm Ngô Ngọc" userId="ae4caf3270ddc5e4" providerId="LiveId" clId="{CCB49558-2E24-455D-B3C5-9E9E6C2167E1}" dt="2023-06-18T15:27:56.607" v="0" actId="20577"/>
        <pc:sldMkLst>
          <pc:docMk/>
          <pc:sldMk cId="272564004" sldId="261"/>
        </pc:sldMkLst>
        <pc:spChg chg="mod">
          <ac:chgData name="Sâm Ngô Ngọc" userId="ae4caf3270ddc5e4" providerId="LiveId" clId="{CCB49558-2E24-455D-B3C5-9E9E6C2167E1}" dt="2023-06-18T15:27:56.607" v="0" actId="20577"/>
          <ac:spMkLst>
            <pc:docMk/>
            <pc:sldMk cId="272564004" sldId="261"/>
            <ac:spMk id="8" creationId="{884563B1-13AE-4416-99F3-7E6EA49AC57C}"/>
          </ac:spMkLst>
        </pc:spChg>
      </pc:sldChg>
      <pc:sldChg chg="modSp mod">
        <pc:chgData name="Sâm Ngô Ngọc" userId="ae4caf3270ddc5e4" providerId="LiveId" clId="{CCB49558-2E24-455D-B3C5-9E9E6C2167E1}" dt="2023-06-19T02:41:48.038" v="3147"/>
        <pc:sldMkLst>
          <pc:docMk/>
          <pc:sldMk cId="4093378301" sldId="276"/>
        </pc:sldMkLst>
        <pc:spChg chg="mod">
          <ac:chgData name="Sâm Ngô Ngọc" userId="ae4caf3270ddc5e4" providerId="LiveId" clId="{CCB49558-2E24-455D-B3C5-9E9E6C2167E1}" dt="2023-06-19T02:41:48.038" v="3147"/>
          <ac:spMkLst>
            <pc:docMk/>
            <pc:sldMk cId="4093378301" sldId="276"/>
            <ac:spMk id="2" creationId="{6D12DEAD-CDB7-29DB-04BB-1CFC91723007}"/>
          </ac:spMkLst>
        </pc:spChg>
      </pc:sldChg>
      <pc:sldChg chg="modSp mod">
        <pc:chgData name="Sâm Ngô Ngọc" userId="ae4caf3270ddc5e4" providerId="LiveId" clId="{CCB49558-2E24-455D-B3C5-9E9E6C2167E1}" dt="2023-06-18T16:16:33.812" v="769" actId="20577"/>
        <pc:sldMkLst>
          <pc:docMk/>
          <pc:sldMk cId="1244889510" sldId="363"/>
        </pc:sldMkLst>
        <pc:spChg chg="mod">
          <ac:chgData name="Sâm Ngô Ngọc" userId="ae4caf3270ddc5e4" providerId="LiveId" clId="{CCB49558-2E24-455D-B3C5-9E9E6C2167E1}" dt="2023-06-18T16:16:33.812" v="769" actId="20577"/>
          <ac:spMkLst>
            <pc:docMk/>
            <pc:sldMk cId="1244889510" sldId="363"/>
            <ac:spMk id="4" creationId="{9FBA8B49-2EDD-CA92-0FAA-E400501FB2C4}"/>
          </ac:spMkLst>
        </pc:spChg>
      </pc:sldChg>
      <pc:sldChg chg="addSp delSp modSp mod">
        <pc:chgData name="Sâm Ngô Ngọc" userId="ae4caf3270ddc5e4" providerId="LiveId" clId="{CCB49558-2E24-455D-B3C5-9E9E6C2167E1}" dt="2023-06-19T02:56:52.928" v="3575" actId="1076"/>
        <pc:sldMkLst>
          <pc:docMk/>
          <pc:sldMk cId="1091519241" sldId="463"/>
        </pc:sldMkLst>
        <pc:spChg chg="mod">
          <ac:chgData name="Sâm Ngô Ngọc" userId="ae4caf3270ddc5e4" providerId="LiveId" clId="{CCB49558-2E24-455D-B3C5-9E9E6C2167E1}" dt="2023-06-19T02:47:48.179" v="3549" actId="113"/>
          <ac:spMkLst>
            <pc:docMk/>
            <pc:sldMk cId="1091519241" sldId="463"/>
            <ac:spMk id="2" creationId="{6C4FB8E4-BA90-E443-1F97-F488651B5052}"/>
          </ac:spMkLst>
        </pc:spChg>
        <pc:spChg chg="mod">
          <ac:chgData name="Sâm Ngô Ngọc" userId="ae4caf3270ddc5e4" providerId="LiveId" clId="{CCB49558-2E24-455D-B3C5-9E9E6C2167E1}" dt="2023-06-19T02:47:22.448" v="3474" actId="14100"/>
          <ac:spMkLst>
            <pc:docMk/>
            <pc:sldMk cId="1091519241" sldId="463"/>
            <ac:spMk id="6" creationId="{B2AA74DD-4CCA-45C7-AA68-1858A98E0119}"/>
          </ac:spMkLst>
        </pc:spChg>
        <pc:spChg chg="mod">
          <ac:chgData name="Sâm Ngô Ngọc" userId="ae4caf3270ddc5e4" providerId="LiveId" clId="{CCB49558-2E24-455D-B3C5-9E9E6C2167E1}" dt="2023-06-19T02:47:17.414" v="3473" actId="20577"/>
          <ac:spMkLst>
            <pc:docMk/>
            <pc:sldMk cId="1091519241" sldId="463"/>
            <ac:spMk id="10" creationId="{23D1F212-2C64-40F3-914B-8EFD4765C29F}"/>
          </ac:spMkLst>
        </pc:spChg>
        <pc:picChg chg="add mod">
          <ac:chgData name="Sâm Ngô Ngọc" userId="ae4caf3270ddc5e4" providerId="LiveId" clId="{CCB49558-2E24-455D-B3C5-9E9E6C2167E1}" dt="2023-06-19T02:55:29.275" v="3559" actId="1076"/>
          <ac:picMkLst>
            <pc:docMk/>
            <pc:sldMk cId="1091519241" sldId="463"/>
            <ac:picMk id="1026" creationId="{202A7A86-79C7-8143-51DD-3478F6E28EFF}"/>
          </ac:picMkLst>
        </pc:picChg>
        <pc:picChg chg="add mod">
          <ac:chgData name="Sâm Ngô Ngọc" userId="ae4caf3270ddc5e4" providerId="LiveId" clId="{CCB49558-2E24-455D-B3C5-9E9E6C2167E1}" dt="2023-06-19T02:56:51.671" v="3574" actId="1076"/>
          <ac:picMkLst>
            <pc:docMk/>
            <pc:sldMk cId="1091519241" sldId="463"/>
            <ac:picMk id="1028" creationId="{8FB41ABC-0875-F289-9874-6F20038379DB}"/>
          </ac:picMkLst>
        </pc:picChg>
        <pc:picChg chg="add mod">
          <ac:chgData name="Sâm Ngô Ngọc" userId="ae4caf3270ddc5e4" providerId="LiveId" clId="{CCB49558-2E24-455D-B3C5-9E9E6C2167E1}" dt="2023-06-19T02:56:52.928" v="3575" actId="1076"/>
          <ac:picMkLst>
            <pc:docMk/>
            <pc:sldMk cId="1091519241" sldId="463"/>
            <ac:picMk id="1030" creationId="{8C8189E1-F4B9-F568-ABD0-883D1DC30C34}"/>
          </ac:picMkLst>
        </pc:picChg>
        <pc:picChg chg="add del mod">
          <ac:chgData name="Sâm Ngô Ngọc" userId="ae4caf3270ddc5e4" providerId="LiveId" clId="{CCB49558-2E24-455D-B3C5-9E9E6C2167E1}" dt="2023-06-19T02:56:28.556" v="3564"/>
          <ac:picMkLst>
            <pc:docMk/>
            <pc:sldMk cId="1091519241" sldId="463"/>
            <ac:picMk id="1032" creationId="{4394235D-D2F2-71C2-6BCE-7781598C7949}"/>
          </ac:picMkLst>
        </pc:picChg>
      </pc:sldChg>
      <pc:sldChg chg="modSp">
        <pc:chgData name="Sâm Ngô Ngọc" userId="ae4caf3270ddc5e4" providerId="LiveId" clId="{CCB49558-2E24-455D-B3C5-9E9E6C2167E1}" dt="2023-06-18T15:29:34.289" v="117" actId="20577"/>
        <pc:sldMkLst>
          <pc:docMk/>
          <pc:sldMk cId="1732613633" sldId="489"/>
        </pc:sldMkLst>
        <pc:spChg chg="mod">
          <ac:chgData name="Sâm Ngô Ngọc" userId="ae4caf3270ddc5e4" providerId="LiveId" clId="{CCB49558-2E24-455D-B3C5-9E9E6C2167E1}" dt="2023-06-18T15:29:34.289" v="117" actId="20577"/>
          <ac:spMkLst>
            <pc:docMk/>
            <pc:sldMk cId="1732613633" sldId="489"/>
            <ac:spMk id="2" creationId="{6C4FB8E4-BA90-E443-1F97-F488651B5052}"/>
          </ac:spMkLst>
        </pc:spChg>
      </pc:sldChg>
      <pc:sldChg chg="modSp">
        <pc:chgData name="Sâm Ngô Ngọc" userId="ae4caf3270ddc5e4" providerId="LiveId" clId="{CCB49558-2E24-455D-B3C5-9E9E6C2167E1}" dt="2023-06-18T15:53:21.753" v="395" actId="20577"/>
        <pc:sldMkLst>
          <pc:docMk/>
          <pc:sldMk cId="710512973" sldId="490"/>
        </pc:sldMkLst>
        <pc:spChg chg="mod">
          <ac:chgData name="Sâm Ngô Ngọc" userId="ae4caf3270ddc5e4" providerId="LiveId" clId="{CCB49558-2E24-455D-B3C5-9E9E6C2167E1}" dt="2023-06-18T15:53:21.753" v="395" actId="20577"/>
          <ac:spMkLst>
            <pc:docMk/>
            <pc:sldMk cId="710512973" sldId="490"/>
            <ac:spMk id="2" creationId="{6C4FB8E4-BA90-E443-1F97-F488651B5052}"/>
          </ac:spMkLst>
        </pc:spChg>
      </pc:sldChg>
      <pc:sldChg chg="modSp mod">
        <pc:chgData name="Sâm Ngô Ngọc" userId="ae4caf3270ddc5e4" providerId="LiveId" clId="{CCB49558-2E24-455D-B3C5-9E9E6C2167E1}" dt="2023-06-18T16:58:24.082" v="1267" actId="20577"/>
        <pc:sldMkLst>
          <pc:docMk/>
          <pc:sldMk cId="2081460400" sldId="491"/>
        </pc:sldMkLst>
        <pc:spChg chg="mod">
          <ac:chgData name="Sâm Ngô Ngọc" userId="ae4caf3270ddc5e4" providerId="LiveId" clId="{CCB49558-2E24-455D-B3C5-9E9E6C2167E1}" dt="2023-06-18T16:58:24.082" v="1267" actId="20577"/>
          <ac:spMkLst>
            <pc:docMk/>
            <pc:sldMk cId="2081460400" sldId="491"/>
            <ac:spMk id="4" creationId="{9FBA8B49-2EDD-CA92-0FAA-E400501FB2C4}"/>
          </ac:spMkLst>
        </pc:spChg>
      </pc:sldChg>
      <pc:sldChg chg="del">
        <pc:chgData name="Sâm Ngô Ngọc" userId="ae4caf3270ddc5e4" providerId="LiveId" clId="{CCB49558-2E24-455D-B3C5-9E9E6C2167E1}" dt="2023-06-18T16:48:53.242" v="1080" actId="47"/>
        <pc:sldMkLst>
          <pc:docMk/>
          <pc:sldMk cId="2903814547" sldId="492"/>
        </pc:sldMkLst>
      </pc:sldChg>
      <pc:sldChg chg="del">
        <pc:chgData name="Sâm Ngô Ngọc" userId="ae4caf3270ddc5e4" providerId="LiveId" clId="{CCB49558-2E24-455D-B3C5-9E9E6C2167E1}" dt="2023-06-18T16:58:59.856" v="1286" actId="47"/>
        <pc:sldMkLst>
          <pc:docMk/>
          <pc:sldMk cId="3624037561" sldId="493"/>
        </pc:sldMkLst>
      </pc:sldChg>
      <pc:sldChg chg="modSp mod">
        <pc:chgData name="Sâm Ngô Ngọc" userId="ae4caf3270ddc5e4" providerId="LiveId" clId="{CCB49558-2E24-455D-B3C5-9E9E6C2167E1}" dt="2023-06-19T08:26:47.065" v="6462" actId="20577"/>
        <pc:sldMkLst>
          <pc:docMk/>
          <pc:sldMk cId="1654557553" sldId="494"/>
        </pc:sldMkLst>
        <pc:spChg chg="mod">
          <ac:chgData name="Sâm Ngô Ngọc" userId="ae4caf3270ddc5e4" providerId="LiveId" clId="{CCB49558-2E24-455D-B3C5-9E9E6C2167E1}" dt="2023-06-19T08:26:47.065" v="6462" actId="20577"/>
          <ac:spMkLst>
            <pc:docMk/>
            <pc:sldMk cId="1654557553" sldId="494"/>
            <ac:spMk id="4" creationId="{9FBA8B49-2EDD-CA92-0FAA-E400501FB2C4}"/>
          </ac:spMkLst>
        </pc:spChg>
      </pc:sldChg>
      <pc:sldChg chg="del">
        <pc:chgData name="Sâm Ngô Ngọc" userId="ae4caf3270ddc5e4" providerId="LiveId" clId="{CCB49558-2E24-455D-B3C5-9E9E6C2167E1}" dt="2023-06-19T02:42:33.828" v="3148" actId="47"/>
        <pc:sldMkLst>
          <pc:docMk/>
          <pc:sldMk cId="3202896774" sldId="495"/>
        </pc:sldMkLst>
      </pc:sldChg>
      <pc:sldChg chg="del">
        <pc:chgData name="Sâm Ngô Ngọc" userId="ae4caf3270ddc5e4" providerId="LiveId" clId="{CCB49558-2E24-455D-B3C5-9E9E6C2167E1}" dt="2023-06-19T02:42:33.828" v="3148" actId="47"/>
        <pc:sldMkLst>
          <pc:docMk/>
          <pc:sldMk cId="1951459051" sldId="496"/>
        </pc:sldMkLst>
      </pc:sldChg>
      <pc:sldChg chg="del">
        <pc:chgData name="Sâm Ngô Ngọc" userId="ae4caf3270ddc5e4" providerId="LiveId" clId="{CCB49558-2E24-455D-B3C5-9E9E6C2167E1}" dt="2023-06-19T02:42:33.828" v="3148" actId="47"/>
        <pc:sldMkLst>
          <pc:docMk/>
          <pc:sldMk cId="1032908463" sldId="497"/>
        </pc:sldMkLst>
      </pc:sldChg>
      <pc:sldChg chg="del">
        <pc:chgData name="Sâm Ngô Ngọc" userId="ae4caf3270ddc5e4" providerId="LiveId" clId="{CCB49558-2E24-455D-B3C5-9E9E6C2167E1}" dt="2023-06-19T02:42:33.828" v="3148" actId="47"/>
        <pc:sldMkLst>
          <pc:docMk/>
          <pc:sldMk cId="490432509" sldId="498"/>
        </pc:sldMkLst>
      </pc:sldChg>
      <pc:sldChg chg="del">
        <pc:chgData name="Sâm Ngô Ngọc" userId="ae4caf3270ddc5e4" providerId="LiveId" clId="{CCB49558-2E24-455D-B3C5-9E9E6C2167E1}" dt="2023-06-19T02:42:33.828" v="3148" actId="47"/>
        <pc:sldMkLst>
          <pc:docMk/>
          <pc:sldMk cId="4058433955" sldId="499"/>
        </pc:sldMkLst>
      </pc:sldChg>
      <pc:sldChg chg="del">
        <pc:chgData name="Sâm Ngô Ngọc" userId="ae4caf3270ddc5e4" providerId="LiveId" clId="{CCB49558-2E24-455D-B3C5-9E9E6C2167E1}" dt="2023-06-19T02:42:33.828" v="3148" actId="47"/>
        <pc:sldMkLst>
          <pc:docMk/>
          <pc:sldMk cId="3499461970" sldId="500"/>
        </pc:sldMkLst>
      </pc:sldChg>
      <pc:sldChg chg="modSp add mod">
        <pc:chgData name="Sâm Ngô Ngọc" userId="ae4caf3270ddc5e4" providerId="LiveId" clId="{CCB49558-2E24-455D-B3C5-9E9E6C2167E1}" dt="2023-06-18T16:06:26.461" v="397" actId="20577"/>
        <pc:sldMkLst>
          <pc:docMk/>
          <pc:sldMk cId="2791437217" sldId="501"/>
        </pc:sldMkLst>
        <pc:spChg chg="mod">
          <ac:chgData name="Sâm Ngô Ngọc" userId="ae4caf3270ddc5e4" providerId="LiveId" clId="{CCB49558-2E24-455D-B3C5-9E9E6C2167E1}" dt="2023-06-18T16:06:26.461" v="397" actId="20577"/>
          <ac:spMkLst>
            <pc:docMk/>
            <pc:sldMk cId="2791437217" sldId="501"/>
            <ac:spMk id="2" creationId="{6C4FB8E4-BA90-E443-1F97-F488651B5052}"/>
          </ac:spMkLst>
        </pc:spChg>
      </pc:sldChg>
      <pc:sldChg chg="modSp add">
        <pc:chgData name="Sâm Ngô Ngọc" userId="ae4caf3270ddc5e4" providerId="LiveId" clId="{CCB49558-2E24-455D-B3C5-9E9E6C2167E1}" dt="2023-06-18T16:58:39.731" v="1277" actId="20577"/>
        <pc:sldMkLst>
          <pc:docMk/>
          <pc:sldMk cId="1699074900" sldId="502"/>
        </pc:sldMkLst>
        <pc:spChg chg="mod">
          <ac:chgData name="Sâm Ngô Ngọc" userId="ae4caf3270ddc5e4" providerId="LiveId" clId="{CCB49558-2E24-455D-B3C5-9E9E6C2167E1}" dt="2023-06-18T16:58:39.731" v="1277" actId="20577"/>
          <ac:spMkLst>
            <pc:docMk/>
            <pc:sldMk cId="1699074900" sldId="502"/>
            <ac:spMk id="4" creationId="{9FBA8B49-2EDD-CA92-0FAA-E400501FB2C4}"/>
          </ac:spMkLst>
        </pc:spChg>
      </pc:sldChg>
      <pc:sldChg chg="modSp add">
        <pc:chgData name="Sâm Ngô Ngọc" userId="ae4caf3270ddc5e4" providerId="LiveId" clId="{CCB49558-2E24-455D-B3C5-9E9E6C2167E1}" dt="2023-06-19T11:33:35.842" v="7528" actId="6549"/>
        <pc:sldMkLst>
          <pc:docMk/>
          <pc:sldMk cId="2647435273" sldId="503"/>
        </pc:sldMkLst>
        <pc:spChg chg="mod">
          <ac:chgData name="Sâm Ngô Ngọc" userId="ae4caf3270ddc5e4" providerId="LiveId" clId="{CCB49558-2E24-455D-B3C5-9E9E6C2167E1}" dt="2023-06-19T11:33:35.842" v="7528" actId="6549"/>
          <ac:spMkLst>
            <pc:docMk/>
            <pc:sldMk cId="2647435273" sldId="503"/>
            <ac:spMk id="4" creationId="{9FBA8B49-2EDD-CA92-0FAA-E400501FB2C4}"/>
          </ac:spMkLst>
        </pc:spChg>
      </pc:sldChg>
      <pc:sldChg chg="addSp modSp add mod ord">
        <pc:chgData name="Sâm Ngô Ngọc" userId="ae4caf3270ddc5e4" providerId="LiveId" clId="{CCB49558-2E24-455D-B3C5-9E9E6C2167E1}" dt="2023-06-19T02:10:42.367" v="1892" actId="207"/>
        <pc:sldMkLst>
          <pc:docMk/>
          <pc:sldMk cId="1524564226" sldId="504"/>
        </pc:sldMkLst>
        <pc:spChg chg="mod">
          <ac:chgData name="Sâm Ngô Ngọc" userId="ae4caf3270ddc5e4" providerId="LiveId" clId="{CCB49558-2E24-455D-B3C5-9E9E6C2167E1}" dt="2023-06-19T02:04:45.367" v="1690" actId="20577"/>
          <ac:spMkLst>
            <pc:docMk/>
            <pc:sldMk cId="1524564226" sldId="504"/>
            <ac:spMk id="4" creationId="{9FBA8B49-2EDD-CA92-0FAA-E400501FB2C4}"/>
          </ac:spMkLst>
        </pc:spChg>
        <pc:spChg chg="add mod">
          <ac:chgData name="Sâm Ngô Ngọc" userId="ae4caf3270ddc5e4" providerId="LiveId" clId="{CCB49558-2E24-455D-B3C5-9E9E6C2167E1}" dt="2023-06-19T02:10:42.367" v="1892" actId="207"/>
          <ac:spMkLst>
            <pc:docMk/>
            <pc:sldMk cId="1524564226" sldId="504"/>
            <ac:spMk id="5" creationId="{58ECA532-0C7E-C91E-3C93-6AB9F430349C}"/>
          </ac:spMkLst>
        </pc:spChg>
        <pc:picChg chg="add mod">
          <ac:chgData name="Sâm Ngô Ngọc" userId="ae4caf3270ddc5e4" providerId="LiveId" clId="{CCB49558-2E24-455D-B3C5-9E9E6C2167E1}" dt="2023-06-19T02:05:08.248" v="1692" actId="1076"/>
          <ac:picMkLst>
            <pc:docMk/>
            <pc:sldMk cId="1524564226" sldId="504"/>
            <ac:picMk id="3" creationId="{A02EA7E2-2601-A819-B17B-32C2E7850004}"/>
          </ac:picMkLst>
        </pc:picChg>
      </pc:sldChg>
      <pc:sldChg chg="delSp modSp add mod">
        <pc:chgData name="Sâm Ngô Ngọc" userId="ae4caf3270ddc5e4" providerId="LiveId" clId="{CCB49558-2E24-455D-B3C5-9E9E6C2167E1}" dt="2023-06-19T02:27:50.439" v="2400" actId="20577"/>
        <pc:sldMkLst>
          <pc:docMk/>
          <pc:sldMk cId="216218559" sldId="505"/>
        </pc:sldMkLst>
        <pc:spChg chg="mod">
          <ac:chgData name="Sâm Ngô Ngọc" userId="ae4caf3270ddc5e4" providerId="LiveId" clId="{CCB49558-2E24-455D-B3C5-9E9E6C2167E1}" dt="2023-06-19T02:27:50.439" v="2400" actId="20577"/>
          <ac:spMkLst>
            <pc:docMk/>
            <pc:sldMk cId="216218559" sldId="505"/>
            <ac:spMk id="4" creationId="{9FBA8B49-2EDD-CA92-0FAA-E400501FB2C4}"/>
          </ac:spMkLst>
        </pc:spChg>
        <pc:spChg chg="del">
          <ac:chgData name="Sâm Ngô Ngọc" userId="ae4caf3270ddc5e4" providerId="LiveId" clId="{CCB49558-2E24-455D-B3C5-9E9E6C2167E1}" dt="2023-06-19T02:26:32.089" v="2287" actId="478"/>
          <ac:spMkLst>
            <pc:docMk/>
            <pc:sldMk cId="216218559" sldId="505"/>
            <ac:spMk id="5" creationId="{58ECA532-0C7E-C91E-3C93-6AB9F430349C}"/>
          </ac:spMkLst>
        </pc:spChg>
        <pc:picChg chg="del">
          <ac:chgData name="Sâm Ngô Ngọc" userId="ae4caf3270ddc5e4" providerId="LiveId" clId="{CCB49558-2E24-455D-B3C5-9E9E6C2167E1}" dt="2023-06-19T02:26:28.785" v="2286" actId="478"/>
          <ac:picMkLst>
            <pc:docMk/>
            <pc:sldMk cId="216218559" sldId="505"/>
            <ac:picMk id="3" creationId="{A02EA7E2-2601-A819-B17B-32C2E7850004}"/>
          </ac:picMkLst>
        </pc:picChg>
      </pc:sldChg>
      <pc:sldChg chg="modSp add mod">
        <pc:chgData name="Sâm Ngô Ngọc" userId="ae4caf3270ddc5e4" providerId="LiveId" clId="{CCB49558-2E24-455D-B3C5-9E9E6C2167E1}" dt="2023-06-19T02:31:43.698" v="2920" actId="20577"/>
        <pc:sldMkLst>
          <pc:docMk/>
          <pc:sldMk cId="3924034060" sldId="506"/>
        </pc:sldMkLst>
        <pc:spChg chg="mod">
          <ac:chgData name="Sâm Ngô Ngọc" userId="ae4caf3270ddc5e4" providerId="LiveId" clId="{CCB49558-2E24-455D-B3C5-9E9E6C2167E1}" dt="2023-06-19T02:31:43.698" v="2920" actId="20577"/>
          <ac:spMkLst>
            <pc:docMk/>
            <pc:sldMk cId="3924034060" sldId="506"/>
            <ac:spMk id="4" creationId="{9FBA8B49-2EDD-CA92-0FAA-E400501FB2C4}"/>
          </ac:spMkLst>
        </pc:spChg>
      </pc:sldChg>
      <pc:sldChg chg="addSp modSp add mod">
        <pc:chgData name="Sâm Ngô Ngọc" userId="ae4caf3270ddc5e4" providerId="LiveId" clId="{CCB49558-2E24-455D-B3C5-9E9E6C2167E1}" dt="2023-06-19T02:41:01.206" v="3113" actId="1076"/>
        <pc:sldMkLst>
          <pc:docMk/>
          <pc:sldMk cId="1287406070" sldId="507"/>
        </pc:sldMkLst>
        <pc:spChg chg="mod">
          <ac:chgData name="Sâm Ngô Ngọc" userId="ae4caf3270ddc5e4" providerId="LiveId" clId="{CCB49558-2E24-455D-B3C5-9E9E6C2167E1}" dt="2023-06-19T02:40:34.390" v="3111" actId="20577"/>
          <ac:spMkLst>
            <pc:docMk/>
            <pc:sldMk cId="1287406070" sldId="507"/>
            <ac:spMk id="4" creationId="{9FBA8B49-2EDD-CA92-0FAA-E400501FB2C4}"/>
          </ac:spMkLst>
        </pc:spChg>
        <pc:picChg chg="add mod">
          <ac:chgData name="Sâm Ngô Ngọc" userId="ae4caf3270ddc5e4" providerId="LiveId" clId="{CCB49558-2E24-455D-B3C5-9E9E6C2167E1}" dt="2023-06-19T02:41:01.206" v="3113" actId="1076"/>
          <ac:picMkLst>
            <pc:docMk/>
            <pc:sldMk cId="1287406070" sldId="507"/>
            <ac:picMk id="3" creationId="{5F41AA0C-693F-3438-61D1-84C2A175A2CA}"/>
          </ac:picMkLst>
        </pc:picChg>
      </pc:sldChg>
      <pc:sldChg chg="delSp modSp add mod ord">
        <pc:chgData name="Sâm Ngô Ngọc" userId="ae4caf3270ddc5e4" providerId="LiveId" clId="{CCB49558-2E24-455D-B3C5-9E9E6C2167E1}" dt="2023-06-19T08:40:24.285" v="7403" actId="20578"/>
        <pc:sldMkLst>
          <pc:docMk/>
          <pc:sldMk cId="570948395" sldId="508"/>
        </pc:sldMkLst>
        <pc:spChg chg="mod">
          <ac:chgData name="Sâm Ngô Ngọc" userId="ae4caf3270ddc5e4" providerId="LiveId" clId="{CCB49558-2E24-455D-B3C5-9E9E6C2167E1}" dt="2023-06-19T02:46:17.268" v="3373" actId="20577"/>
          <ac:spMkLst>
            <pc:docMk/>
            <pc:sldMk cId="570948395" sldId="508"/>
            <ac:spMk id="4" creationId="{9FBA8B49-2EDD-CA92-0FAA-E400501FB2C4}"/>
          </ac:spMkLst>
        </pc:spChg>
        <pc:picChg chg="del">
          <ac:chgData name="Sâm Ngô Ngọc" userId="ae4caf3270ddc5e4" providerId="LiveId" clId="{CCB49558-2E24-455D-B3C5-9E9E6C2167E1}" dt="2023-06-19T02:43:27.515" v="3301" actId="478"/>
          <ac:picMkLst>
            <pc:docMk/>
            <pc:sldMk cId="570948395" sldId="508"/>
            <ac:picMk id="3" creationId="{5F41AA0C-693F-3438-61D1-84C2A175A2CA}"/>
          </ac:picMkLst>
        </pc:picChg>
      </pc:sldChg>
      <pc:sldChg chg="modSp add mod ord">
        <pc:chgData name="Sâm Ngô Ngọc" userId="ae4caf3270ddc5e4" providerId="LiveId" clId="{CCB49558-2E24-455D-B3C5-9E9E6C2167E1}" dt="2023-06-19T08:30:31.100" v="6805" actId="20577"/>
        <pc:sldMkLst>
          <pc:docMk/>
          <pc:sldMk cId="4195886652" sldId="509"/>
        </pc:sldMkLst>
        <pc:spChg chg="mod">
          <ac:chgData name="Sâm Ngô Ngọc" userId="ae4caf3270ddc5e4" providerId="LiveId" clId="{CCB49558-2E24-455D-B3C5-9E9E6C2167E1}" dt="2023-06-19T08:30:31.100" v="6805" actId="20577"/>
          <ac:spMkLst>
            <pc:docMk/>
            <pc:sldMk cId="4195886652" sldId="509"/>
            <ac:spMk id="4" creationId="{9FBA8B49-2EDD-CA92-0FAA-E400501FB2C4}"/>
          </ac:spMkLst>
        </pc:spChg>
      </pc:sldChg>
      <pc:sldChg chg="modSp add mod">
        <pc:chgData name="Sâm Ngô Ngọc" userId="ae4caf3270ddc5e4" providerId="LiveId" clId="{CCB49558-2E24-455D-B3C5-9E9E6C2167E1}" dt="2023-06-19T08:32:59.204" v="6998" actId="14100"/>
        <pc:sldMkLst>
          <pc:docMk/>
          <pc:sldMk cId="3984977972" sldId="510"/>
        </pc:sldMkLst>
        <pc:spChg chg="mod">
          <ac:chgData name="Sâm Ngô Ngọc" userId="ae4caf3270ddc5e4" providerId="LiveId" clId="{CCB49558-2E24-455D-B3C5-9E9E6C2167E1}" dt="2023-06-19T08:32:59.204" v="6998" actId="14100"/>
          <ac:spMkLst>
            <pc:docMk/>
            <pc:sldMk cId="3984977972" sldId="510"/>
            <ac:spMk id="4" creationId="{9FBA8B49-2EDD-CA92-0FAA-E400501FB2C4}"/>
          </ac:spMkLst>
        </pc:spChg>
      </pc:sldChg>
      <pc:sldChg chg="delSp modSp add mod">
        <pc:chgData name="Sâm Ngô Ngọc" userId="ae4caf3270ddc5e4" providerId="LiveId" clId="{CCB49558-2E24-455D-B3C5-9E9E6C2167E1}" dt="2023-06-19T03:04:06.878" v="4763" actId="20577"/>
        <pc:sldMkLst>
          <pc:docMk/>
          <pc:sldMk cId="2347224220" sldId="511"/>
        </pc:sldMkLst>
        <pc:spChg chg="mod">
          <ac:chgData name="Sâm Ngô Ngọc" userId="ae4caf3270ddc5e4" providerId="LiveId" clId="{CCB49558-2E24-455D-B3C5-9E9E6C2167E1}" dt="2023-06-19T03:04:06.878" v="4763" actId="20577"/>
          <ac:spMkLst>
            <pc:docMk/>
            <pc:sldMk cId="2347224220" sldId="511"/>
            <ac:spMk id="2" creationId="{6C4FB8E4-BA90-E443-1F97-F488651B5052}"/>
          </ac:spMkLst>
        </pc:spChg>
        <pc:picChg chg="del">
          <ac:chgData name="Sâm Ngô Ngọc" userId="ae4caf3270ddc5e4" providerId="LiveId" clId="{CCB49558-2E24-455D-B3C5-9E9E6C2167E1}" dt="2023-06-19T02:57:46.026" v="3577" actId="478"/>
          <ac:picMkLst>
            <pc:docMk/>
            <pc:sldMk cId="2347224220" sldId="511"/>
            <ac:picMk id="1026" creationId="{202A7A86-79C7-8143-51DD-3478F6E28EFF}"/>
          </ac:picMkLst>
        </pc:picChg>
        <pc:picChg chg="del">
          <ac:chgData name="Sâm Ngô Ngọc" userId="ae4caf3270ddc5e4" providerId="LiveId" clId="{CCB49558-2E24-455D-B3C5-9E9E6C2167E1}" dt="2023-06-19T02:57:46.603" v="3578" actId="478"/>
          <ac:picMkLst>
            <pc:docMk/>
            <pc:sldMk cId="2347224220" sldId="511"/>
            <ac:picMk id="1028" creationId="{8FB41ABC-0875-F289-9874-6F20038379DB}"/>
          </ac:picMkLst>
        </pc:picChg>
        <pc:picChg chg="del">
          <ac:chgData name="Sâm Ngô Ngọc" userId="ae4caf3270ddc5e4" providerId="LiveId" clId="{CCB49558-2E24-455D-B3C5-9E9E6C2167E1}" dt="2023-06-19T02:57:47.456" v="3579" actId="478"/>
          <ac:picMkLst>
            <pc:docMk/>
            <pc:sldMk cId="2347224220" sldId="511"/>
            <ac:picMk id="1030" creationId="{8C8189E1-F4B9-F568-ABD0-883D1DC30C34}"/>
          </ac:picMkLst>
        </pc:picChg>
      </pc:sldChg>
      <pc:sldChg chg="addSp delSp modSp add mod">
        <pc:chgData name="Sâm Ngô Ngọc" userId="ae4caf3270ddc5e4" providerId="LiveId" clId="{CCB49558-2E24-455D-B3C5-9E9E6C2167E1}" dt="2023-06-19T03:02:02.636" v="4293" actId="20577"/>
        <pc:sldMkLst>
          <pc:docMk/>
          <pc:sldMk cId="3913253001" sldId="512"/>
        </pc:sldMkLst>
        <pc:spChg chg="mod">
          <ac:chgData name="Sâm Ngô Ngọc" userId="ae4caf3270ddc5e4" providerId="LiveId" clId="{CCB49558-2E24-455D-B3C5-9E9E6C2167E1}" dt="2023-06-19T03:02:02.636" v="4293" actId="20577"/>
          <ac:spMkLst>
            <pc:docMk/>
            <pc:sldMk cId="3913253001" sldId="512"/>
            <ac:spMk id="4" creationId="{9FBA8B49-2EDD-CA92-0FAA-E400501FB2C4}"/>
          </ac:spMkLst>
        </pc:spChg>
        <pc:picChg chg="add del">
          <ac:chgData name="Sâm Ngô Ngọc" userId="ae4caf3270ddc5e4" providerId="LiveId" clId="{CCB49558-2E24-455D-B3C5-9E9E6C2167E1}" dt="2023-06-19T02:59:24.949" v="3789"/>
          <ac:picMkLst>
            <pc:docMk/>
            <pc:sldMk cId="3913253001" sldId="512"/>
            <ac:picMk id="2050" creationId="{23F8CAD2-854F-275B-4534-54965AF9C912}"/>
          </ac:picMkLst>
        </pc:picChg>
      </pc:sldChg>
      <pc:sldChg chg="new del">
        <pc:chgData name="Sâm Ngô Ngọc" userId="ae4caf3270ddc5e4" providerId="LiveId" clId="{CCB49558-2E24-455D-B3C5-9E9E6C2167E1}" dt="2023-06-19T03:03:42.445" v="4644" actId="680"/>
        <pc:sldMkLst>
          <pc:docMk/>
          <pc:sldMk cId="1454535971" sldId="513"/>
        </pc:sldMkLst>
      </pc:sldChg>
      <pc:sldChg chg="modSp add mod setBg">
        <pc:chgData name="Sâm Ngô Ngọc" userId="ae4caf3270ddc5e4" providerId="LiveId" clId="{CCB49558-2E24-455D-B3C5-9E9E6C2167E1}" dt="2023-06-19T12:44:14.891" v="7540" actId="20577"/>
        <pc:sldMkLst>
          <pc:docMk/>
          <pc:sldMk cId="3982803290" sldId="513"/>
        </pc:sldMkLst>
        <pc:spChg chg="mod">
          <ac:chgData name="Sâm Ngô Ngọc" userId="ae4caf3270ddc5e4" providerId="LiveId" clId="{CCB49558-2E24-455D-B3C5-9E9E6C2167E1}" dt="2023-06-19T12:44:14.891" v="7540" actId="20577"/>
          <ac:spMkLst>
            <pc:docMk/>
            <pc:sldMk cId="3982803290" sldId="513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CCB49558-2E24-455D-B3C5-9E9E6C2167E1}" dt="2023-06-19T03:20:49.574" v="6245" actId="20577"/>
        <pc:sldMkLst>
          <pc:docMk/>
          <pc:sldMk cId="3433247697" sldId="514"/>
        </pc:sldMkLst>
        <pc:spChg chg="mod">
          <ac:chgData name="Sâm Ngô Ngọc" userId="ae4caf3270ddc5e4" providerId="LiveId" clId="{CCB49558-2E24-455D-B3C5-9E9E6C2167E1}" dt="2023-06-19T03:20:49.574" v="6245" actId="20577"/>
          <ac:spMkLst>
            <pc:docMk/>
            <pc:sldMk cId="3433247697" sldId="514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CCB49558-2E24-455D-B3C5-9E9E6C2167E1}" dt="2023-06-19T08:35:15.761" v="7219" actId="20577"/>
        <pc:sldMkLst>
          <pc:docMk/>
          <pc:sldMk cId="153867533" sldId="515"/>
        </pc:sldMkLst>
        <pc:spChg chg="mod">
          <ac:chgData name="Sâm Ngô Ngọc" userId="ae4caf3270ddc5e4" providerId="LiveId" clId="{CCB49558-2E24-455D-B3C5-9E9E6C2167E1}" dt="2023-06-19T08:35:15.761" v="7219" actId="20577"/>
          <ac:spMkLst>
            <pc:docMk/>
            <pc:sldMk cId="153867533" sldId="515"/>
            <ac:spMk id="4" creationId="{9FBA8B49-2EDD-CA92-0FAA-E400501FB2C4}"/>
          </ac:spMkLst>
        </pc:spChg>
      </pc:sldChg>
      <pc:sldChg chg="modSp add mod ord">
        <pc:chgData name="Sâm Ngô Ngọc" userId="ae4caf3270ddc5e4" providerId="LiveId" clId="{CCB49558-2E24-455D-B3C5-9E9E6C2167E1}" dt="2023-06-19T08:39:46.444" v="7399" actId="20577"/>
        <pc:sldMkLst>
          <pc:docMk/>
          <pc:sldMk cId="1684575223" sldId="516"/>
        </pc:sldMkLst>
        <pc:spChg chg="mod">
          <ac:chgData name="Sâm Ngô Ngọc" userId="ae4caf3270ddc5e4" providerId="LiveId" clId="{CCB49558-2E24-455D-B3C5-9E9E6C2167E1}" dt="2023-06-19T08:39:46.444" v="7399" actId="20577"/>
          <ac:spMkLst>
            <pc:docMk/>
            <pc:sldMk cId="1684575223" sldId="516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CCB49558-2E24-455D-B3C5-9E9E6C2167E1}" dt="2023-06-19T12:51:24.330" v="7541" actId="20577"/>
        <pc:sldMkLst>
          <pc:docMk/>
          <pc:sldMk cId="1631161057" sldId="517"/>
        </pc:sldMkLst>
        <pc:spChg chg="mod">
          <ac:chgData name="Sâm Ngô Ngọc" userId="ae4caf3270ddc5e4" providerId="LiveId" clId="{CCB49558-2E24-455D-B3C5-9E9E6C2167E1}" dt="2023-06-19T12:51:24.330" v="7541" actId="20577"/>
          <ac:spMkLst>
            <pc:docMk/>
            <pc:sldMk cId="1631161057" sldId="517"/>
            <ac:spMk id="2" creationId="{6C4FB8E4-BA90-E443-1F97-F488651B5052}"/>
          </ac:spMkLst>
        </pc:spChg>
      </pc:sldChg>
    </pc:docChg>
  </pc:docChgLst>
  <pc:docChgLst>
    <pc:chgData name="Sâm Ngô Ngọc" userId="ae4caf3270ddc5e4" providerId="LiveId" clId="{F8E82718-0CD1-48F4-83A9-876C9CACD705}"/>
    <pc:docChg chg="undo custSel addSld delSld modSld sldOrd modSection">
      <pc:chgData name="Sâm Ngô Ngọc" userId="ae4caf3270ddc5e4" providerId="LiveId" clId="{F8E82718-0CD1-48F4-83A9-876C9CACD705}" dt="2023-05-21T08:11:51.369" v="7707" actId="20577"/>
      <pc:docMkLst>
        <pc:docMk/>
      </pc:docMkLst>
      <pc:sldChg chg="addSp modSp mod">
        <pc:chgData name="Sâm Ngô Ngọc" userId="ae4caf3270ddc5e4" providerId="LiveId" clId="{F8E82718-0CD1-48F4-83A9-876C9CACD705}" dt="2023-05-20T10:25:59.140" v="2176" actId="1076"/>
        <pc:sldMkLst>
          <pc:docMk/>
          <pc:sldMk cId="251771882" sldId="257"/>
        </pc:sldMkLst>
        <pc:spChg chg="mod">
          <ac:chgData name="Sâm Ngô Ngọc" userId="ae4caf3270ddc5e4" providerId="LiveId" clId="{F8E82718-0CD1-48F4-83A9-876C9CACD705}" dt="2023-05-20T10:25:37.169" v="2143"/>
          <ac:spMkLst>
            <pc:docMk/>
            <pc:sldMk cId="251771882" sldId="257"/>
            <ac:spMk id="4" creationId="{19D662CE-976D-F863-6CB4-0FA95213DF5E}"/>
          </ac:spMkLst>
        </pc:spChg>
        <pc:spChg chg="mod">
          <ac:chgData name="Sâm Ngô Ngọc" userId="ae4caf3270ddc5e4" providerId="LiveId" clId="{F8E82718-0CD1-48F4-83A9-876C9CACD705}" dt="2023-05-20T10:25:42.177" v="2146" actId="20577"/>
          <ac:spMkLst>
            <pc:docMk/>
            <pc:sldMk cId="251771882" sldId="257"/>
            <ac:spMk id="7" creationId="{EE7B26F6-9506-37C6-8D3B-F3D7005485E1}"/>
          </ac:spMkLst>
        </pc:spChg>
        <pc:spChg chg="mod">
          <ac:chgData name="Sâm Ngô Ngọc" userId="ae4caf3270ddc5e4" providerId="LiveId" clId="{F8E82718-0CD1-48F4-83A9-876C9CACD705}" dt="2023-05-20T10:25:49.060" v="2174" actId="20577"/>
          <ac:spMkLst>
            <pc:docMk/>
            <pc:sldMk cId="251771882" sldId="257"/>
            <ac:spMk id="12" creationId="{A7C416C2-E325-8E83-D357-87A39B642855}"/>
          </ac:spMkLst>
        </pc:spChg>
        <pc:spChg chg="mod">
          <ac:chgData name="Sâm Ngô Ngọc" userId="ae4caf3270ddc5e4" providerId="LiveId" clId="{F8E82718-0CD1-48F4-83A9-876C9CACD705}" dt="2023-05-20T09:52:48.450" v="84" actId="20577"/>
          <ac:spMkLst>
            <pc:docMk/>
            <pc:sldMk cId="251771882" sldId="257"/>
            <ac:spMk id="36" creationId="{1D154696-20A3-4769-BCDF-44E06BD191E4}"/>
          </ac:spMkLst>
        </pc:spChg>
        <pc:grpChg chg="add mod">
          <ac:chgData name="Sâm Ngô Ngọc" userId="ae4caf3270ddc5e4" providerId="LiveId" clId="{F8E82718-0CD1-48F4-83A9-876C9CACD705}" dt="2023-05-20T10:25:59.140" v="2176" actId="1076"/>
          <ac:grpSpMkLst>
            <pc:docMk/>
            <pc:sldMk cId="251771882" sldId="257"/>
            <ac:grpSpMk id="2" creationId="{858A918B-B215-D705-AEFA-A4BF8B1410E1}"/>
          </ac:grpSpMkLst>
        </pc:grpChg>
        <pc:grpChg chg="mod">
          <ac:chgData name="Sâm Ngô Ngọc" userId="ae4caf3270ddc5e4" providerId="LiveId" clId="{F8E82718-0CD1-48F4-83A9-876C9CACD705}" dt="2023-05-20T10:25:55.326" v="2175" actId="1076"/>
          <ac:grpSpMkLst>
            <pc:docMk/>
            <pc:sldMk cId="251771882" sldId="257"/>
            <ac:grpSpMk id="5" creationId="{8DFD1B87-4588-F0AA-241C-DD03D148E42A}"/>
          </ac:grpSpMkLst>
        </pc:grpChg>
        <pc:grpChg chg="mod">
          <ac:chgData name="Sâm Ngô Ngọc" userId="ae4caf3270ddc5e4" providerId="LiveId" clId="{F8E82718-0CD1-48F4-83A9-876C9CACD705}" dt="2023-05-20T10:25:34.667" v="2142" actId="1076"/>
          <ac:grpSpMkLst>
            <pc:docMk/>
            <pc:sldMk cId="251771882" sldId="257"/>
            <ac:grpSpMk id="6" creationId="{0AC8AE8F-5933-6CE3-BF9D-CCC30079505A}"/>
          </ac:grpSpMkLst>
        </pc:grpChg>
      </pc:sldChg>
      <pc:sldChg chg="modSp mod">
        <pc:chgData name="Sâm Ngô Ngọc" userId="ae4caf3270ddc5e4" providerId="LiveId" clId="{F8E82718-0CD1-48F4-83A9-876C9CACD705}" dt="2023-05-20T09:52:33.141" v="62" actId="1035"/>
        <pc:sldMkLst>
          <pc:docMk/>
          <pc:sldMk cId="272564004" sldId="261"/>
        </pc:sldMkLst>
        <pc:spChg chg="mod">
          <ac:chgData name="Sâm Ngô Ngọc" userId="ae4caf3270ddc5e4" providerId="LiveId" clId="{F8E82718-0CD1-48F4-83A9-876C9CACD705}" dt="2023-05-20T09:52:33.141" v="62" actId="1035"/>
          <ac:spMkLst>
            <pc:docMk/>
            <pc:sldMk cId="272564004" sldId="261"/>
            <ac:spMk id="8" creationId="{884563B1-13AE-4416-99F3-7E6EA49AC57C}"/>
          </ac:spMkLst>
        </pc:spChg>
      </pc:sldChg>
      <pc:sldChg chg="delSp modSp mod">
        <pc:chgData name="Sâm Ngô Ngọc" userId="ae4caf3270ddc5e4" providerId="LiveId" clId="{F8E82718-0CD1-48F4-83A9-876C9CACD705}" dt="2023-05-20T09:58:23.592" v="616"/>
        <pc:sldMkLst>
          <pc:docMk/>
          <pc:sldMk cId="2982654001" sldId="262"/>
        </pc:sldMkLst>
        <pc:spChg chg="mod">
          <ac:chgData name="Sâm Ngô Ngọc" userId="ae4caf3270ddc5e4" providerId="LiveId" clId="{F8E82718-0CD1-48F4-83A9-876C9CACD705}" dt="2023-05-20T09:58:19.211" v="614" actId="20577"/>
          <ac:spMkLst>
            <pc:docMk/>
            <pc:sldMk cId="2982654001" sldId="262"/>
            <ac:spMk id="2" creationId="{6C4FB8E4-BA90-E443-1F97-F488651B5052}"/>
          </ac:spMkLst>
        </pc:spChg>
        <pc:spChg chg="del mod">
          <ac:chgData name="Sâm Ngô Ngọc" userId="ae4caf3270ddc5e4" providerId="LiveId" clId="{F8E82718-0CD1-48F4-83A9-876C9CACD705}" dt="2023-05-20T09:58:23.592" v="616"/>
          <ac:spMkLst>
            <pc:docMk/>
            <pc:sldMk cId="2982654001" sldId="262"/>
            <ac:spMk id="3" creationId="{BAC24DDC-B686-7D58-F551-65607B9F552D}"/>
          </ac:spMkLst>
        </pc:spChg>
        <pc:picChg chg="del">
          <ac:chgData name="Sâm Ngô Ngọc" userId="ae4caf3270ddc5e4" providerId="LiveId" clId="{F8E82718-0CD1-48F4-83A9-876C9CACD705}" dt="2023-05-20T09:55:12.807" v="129" actId="478"/>
          <ac:picMkLst>
            <pc:docMk/>
            <pc:sldMk cId="2982654001" sldId="262"/>
            <ac:picMk id="4" creationId="{10832EF0-C927-DEE3-F870-76DD8C5864B8}"/>
          </ac:picMkLst>
        </pc:picChg>
      </pc:sldChg>
      <pc:sldChg chg="modSp mod">
        <pc:chgData name="Sâm Ngô Ngọc" userId="ae4caf3270ddc5e4" providerId="LiveId" clId="{F8E82718-0CD1-48F4-83A9-876C9CACD705}" dt="2023-05-20T16:34:25.611" v="7297" actId="20577"/>
        <pc:sldMkLst>
          <pc:docMk/>
          <pc:sldMk cId="4282670801" sldId="272"/>
        </pc:sldMkLst>
        <pc:spChg chg="mod">
          <ac:chgData name="Sâm Ngô Ngọc" userId="ae4caf3270ddc5e4" providerId="LiveId" clId="{F8E82718-0CD1-48F4-83A9-876C9CACD705}" dt="2023-05-20T16:34:25.611" v="7297" actId="20577"/>
          <ac:spMkLst>
            <pc:docMk/>
            <pc:sldMk cId="4282670801" sldId="272"/>
            <ac:spMk id="2" creationId="{6D12DEAD-CDB7-29DB-04BB-1CFC91723007}"/>
          </ac:spMkLst>
        </pc:spChg>
      </pc:sldChg>
      <pc:sldChg chg="modSp mod">
        <pc:chgData name="Sâm Ngô Ngọc" userId="ae4caf3270ddc5e4" providerId="LiveId" clId="{F8E82718-0CD1-48F4-83A9-876C9CACD705}" dt="2023-05-20T13:59:46.512" v="3741" actId="20577"/>
        <pc:sldMkLst>
          <pc:docMk/>
          <pc:sldMk cId="4093378301" sldId="276"/>
        </pc:sldMkLst>
        <pc:spChg chg="mod">
          <ac:chgData name="Sâm Ngô Ngọc" userId="ae4caf3270ddc5e4" providerId="LiveId" clId="{F8E82718-0CD1-48F4-83A9-876C9CACD705}" dt="2023-05-20T13:59:46.512" v="3741" actId="20577"/>
          <ac:spMkLst>
            <pc:docMk/>
            <pc:sldMk cId="4093378301" sldId="276"/>
            <ac:spMk id="2" creationId="{6D12DEAD-CDB7-29DB-04BB-1CFC91723007}"/>
          </ac:spMkLst>
        </pc:spChg>
      </pc:sldChg>
      <pc:sldChg chg="addSp delSp modSp mod">
        <pc:chgData name="Sâm Ngô Ngọc" userId="ae4caf3270ddc5e4" providerId="LiveId" clId="{F8E82718-0CD1-48F4-83A9-876C9CACD705}" dt="2023-05-20T10:18:41.762" v="1679" actId="20577"/>
        <pc:sldMkLst>
          <pc:docMk/>
          <pc:sldMk cId="1244889510" sldId="363"/>
        </pc:sldMkLst>
        <pc:spChg chg="mod">
          <ac:chgData name="Sâm Ngô Ngọc" userId="ae4caf3270ddc5e4" providerId="LiveId" clId="{F8E82718-0CD1-48F4-83A9-876C9CACD705}" dt="2023-05-20T10:18:41.762" v="1679" actId="20577"/>
          <ac:spMkLst>
            <pc:docMk/>
            <pc:sldMk cId="1244889510" sldId="363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0:02:05.116" v="962" actId="20577"/>
          <ac:spMkLst>
            <pc:docMk/>
            <pc:sldMk cId="1244889510" sldId="363"/>
            <ac:spMk id="10" creationId="{23D1F212-2C64-40F3-914B-8EFD4765C29F}"/>
          </ac:spMkLst>
        </pc:spChg>
        <pc:graphicFrameChg chg="add mod modGraphic">
          <ac:chgData name="Sâm Ngô Ngọc" userId="ae4caf3270ddc5e4" providerId="LiveId" clId="{F8E82718-0CD1-48F4-83A9-876C9CACD705}" dt="2023-05-20T10:14:14.549" v="1431" actId="113"/>
          <ac:graphicFrameMkLst>
            <pc:docMk/>
            <pc:sldMk cId="1244889510" sldId="363"/>
            <ac:graphicFrameMk id="3" creationId="{D7C391A9-A4E9-8306-8AA5-032ABD362BEE}"/>
          </ac:graphicFrameMkLst>
        </pc:graphicFrameChg>
        <pc:graphicFrameChg chg="add del mod">
          <ac:chgData name="Sâm Ngô Ngọc" userId="ae4caf3270ddc5e4" providerId="LiveId" clId="{F8E82718-0CD1-48F4-83A9-876C9CACD705}" dt="2023-05-20T10:03:14.546" v="1005"/>
          <ac:graphicFrameMkLst>
            <pc:docMk/>
            <pc:sldMk cId="1244889510" sldId="363"/>
            <ac:graphicFrameMk id="4" creationId="{EBBA9D87-61A4-C053-83F6-16ACB951F236}"/>
          </ac:graphicFrameMkLst>
        </pc:graphicFrameChg>
      </pc:sldChg>
      <pc:sldChg chg="del">
        <pc:chgData name="Sâm Ngô Ngọc" userId="ae4caf3270ddc5e4" providerId="LiveId" clId="{F8E82718-0CD1-48F4-83A9-876C9CACD705}" dt="2023-05-20T14:00:20.171" v="3744" actId="47"/>
        <pc:sldMkLst>
          <pc:docMk/>
          <pc:sldMk cId="3910014284" sldId="394"/>
        </pc:sldMkLst>
      </pc:sldChg>
      <pc:sldChg chg="modSp mod">
        <pc:chgData name="Sâm Ngô Ngọc" userId="ae4caf3270ddc5e4" providerId="LiveId" clId="{F8E82718-0CD1-48F4-83A9-876C9CACD705}" dt="2023-05-20T14:10:36.392" v="4237" actId="20577"/>
        <pc:sldMkLst>
          <pc:docMk/>
          <pc:sldMk cId="1904492225" sldId="395"/>
        </pc:sldMkLst>
        <pc:spChg chg="mod">
          <ac:chgData name="Sâm Ngô Ngọc" userId="ae4caf3270ddc5e4" providerId="LiveId" clId="{F8E82718-0CD1-48F4-83A9-876C9CACD705}" dt="2023-05-20T14:10:23.273" v="4215" actId="14100"/>
          <ac:spMkLst>
            <pc:docMk/>
            <pc:sldMk cId="1904492225" sldId="395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4:10:36.392" v="4237" actId="20577"/>
          <ac:spMkLst>
            <pc:docMk/>
            <pc:sldMk cId="1904492225" sldId="395"/>
            <ac:spMk id="10" creationId="{23D1F212-2C64-40F3-914B-8EFD4765C29F}"/>
          </ac:spMkLst>
        </pc:spChg>
      </pc:sldChg>
      <pc:sldChg chg="del">
        <pc:chgData name="Sâm Ngô Ngọc" userId="ae4caf3270ddc5e4" providerId="LiveId" clId="{F8E82718-0CD1-48F4-83A9-876C9CACD705}" dt="2023-05-20T14:10:45.858" v="4238" actId="47"/>
        <pc:sldMkLst>
          <pc:docMk/>
          <pc:sldMk cId="3501580004" sldId="397"/>
        </pc:sldMkLst>
      </pc:sldChg>
      <pc:sldChg chg="modSp mod">
        <pc:chgData name="Sâm Ngô Ngọc" userId="ae4caf3270ddc5e4" providerId="LiveId" clId="{F8E82718-0CD1-48F4-83A9-876C9CACD705}" dt="2023-05-20T16:31:21.219" v="6855" actId="6549"/>
        <pc:sldMkLst>
          <pc:docMk/>
          <pc:sldMk cId="426971137" sldId="407"/>
        </pc:sldMkLst>
        <pc:spChg chg="mod">
          <ac:chgData name="Sâm Ngô Ngọc" userId="ae4caf3270ddc5e4" providerId="LiveId" clId="{F8E82718-0CD1-48F4-83A9-876C9CACD705}" dt="2023-05-20T16:31:21.219" v="6855" actId="6549"/>
          <ac:spMkLst>
            <pc:docMk/>
            <pc:sldMk cId="426971137" sldId="407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5:31:30.615" v="6007" actId="14100"/>
          <ac:spMkLst>
            <pc:docMk/>
            <pc:sldMk cId="426971137" sldId="407"/>
            <ac:spMk id="6" creationId="{B2AA74DD-4CCA-45C7-AA68-1858A98E0119}"/>
          </ac:spMkLst>
        </pc:spChg>
        <pc:spChg chg="mod">
          <ac:chgData name="Sâm Ngô Ngọc" userId="ae4caf3270ddc5e4" providerId="LiveId" clId="{F8E82718-0CD1-48F4-83A9-876C9CACD705}" dt="2023-05-20T15:21:11.462" v="5473" actId="14100"/>
          <ac:spMkLst>
            <pc:docMk/>
            <pc:sldMk cId="426971137" sldId="407"/>
            <ac:spMk id="10" creationId="{23D1F212-2C64-40F3-914B-8EFD4765C29F}"/>
          </ac:spMkLst>
        </pc:spChg>
      </pc:sldChg>
      <pc:sldChg chg="modSp mod">
        <pc:chgData name="Sâm Ngô Ngọc" userId="ae4caf3270ddc5e4" providerId="LiveId" clId="{F8E82718-0CD1-48F4-83A9-876C9CACD705}" dt="2023-05-20T16:34:13.523" v="7272" actId="20577"/>
        <pc:sldMkLst>
          <pc:docMk/>
          <pc:sldMk cId="1373936596" sldId="409"/>
        </pc:sldMkLst>
        <pc:spChg chg="mod">
          <ac:chgData name="Sâm Ngô Ngọc" userId="ae4caf3270ddc5e4" providerId="LiveId" clId="{F8E82718-0CD1-48F4-83A9-876C9CACD705}" dt="2023-05-20T16:34:13.523" v="7272" actId="20577"/>
          <ac:spMkLst>
            <pc:docMk/>
            <pc:sldMk cId="1373936596" sldId="409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6:31:57.077" v="6887" actId="14100"/>
          <ac:spMkLst>
            <pc:docMk/>
            <pc:sldMk cId="1373936596" sldId="409"/>
            <ac:spMk id="6" creationId="{B2AA74DD-4CCA-45C7-AA68-1858A98E0119}"/>
          </ac:spMkLst>
        </pc:spChg>
        <pc:spChg chg="mod">
          <ac:chgData name="Sâm Ngô Ngọc" userId="ae4caf3270ddc5e4" providerId="LiveId" clId="{F8E82718-0CD1-48F4-83A9-876C9CACD705}" dt="2023-05-20T16:31:55.137" v="6886" actId="14100"/>
          <ac:spMkLst>
            <pc:docMk/>
            <pc:sldMk cId="1373936596" sldId="409"/>
            <ac:spMk id="10" creationId="{23D1F212-2C64-40F3-914B-8EFD4765C29F}"/>
          </ac:spMkLst>
        </pc:spChg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1990021395" sldId="413"/>
        </pc:sldMkLst>
      </pc:sldChg>
      <pc:sldChg chg="del">
        <pc:chgData name="Sâm Ngô Ngọc" userId="ae4caf3270ddc5e4" providerId="LiveId" clId="{F8E82718-0CD1-48F4-83A9-876C9CACD705}" dt="2023-05-20T09:54:49.861" v="85" actId="47"/>
        <pc:sldMkLst>
          <pc:docMk/>
          <pc:sldMk cId="1453466700" sldId="436"/>
        </pc:sldMkLst>
      </pc:sldChg>
      <pc:sldChg chg="del">
        <pc:chgData name="Sâm Ngô Ngọc" userId="ae4caf3270ddc5e4" providerId="LiveId" clId="{F8E82718-0CD1-48F4-83A9-876C9CACD705}" dt="2023-05-20T09:54:49.861" v="85" actId="47"/>
        <pc:sldMkLst>
          <pc:docMk/>
          <pc:sldMk cId="1254420916" sldId="439"/>
        </pc:sldMkLst>
      </pc:sldChg>
      <pc:sldChg chg="del">
        <pc:chgData name="Sâm Ngô Ngọc" userId="ae4caf3270ddc5e4" providerId="LiveId" clId="{F8E82718-0CD1-48F4-83A9-876C9CACD705}" dt="2023-05-20T09:54:49.861" v="85" actId="47"/>
        <pc:sldMkLst>
          <pc:docMk/>
          <pc:sldMk cId="2432196715" sldId="440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847068367" sldId="441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4160764252" sldId="442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3798382677" sldId="443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529300302" sldId="445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3223228335" sldId="446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2578513159" sldId="447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4019160822" sldId="448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3204420722" sldId="449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2635445136" sldId="450"/>
        </pc:sldMkLst>
      </pc:sldChg>
      <pc:sldChg chg="del">
        <pc:chgData name="Sâm Ngô Ngọc" userId="ae4caf3270ddc5e4" providerId="LiveId" clId="{F8E82718-0CD1-48F4-83A9-876C9CACD705}" dt="2023-05-20T14:10:45.858" v="4238" actId="47"/>
        <pc:sldMkLst>
          <pc:docMk/>
          <pc:sldMk cId="938593339" sldId="451"/>
        </pc:sldMkLst>
      </pc:sldChg>
      <pc:sldChg chg="del">
        <pc:chgData name="Sâm Ngô Ngọc" userId="ae4caf3270ddc5e4" providerId="LiveId" clId="{F8E82718-0CD1-48F4-83A9-876C9CACD705}" dt="2023-05-20T14:10:45.858" v="4238" actId="47"/>
        <pc:sldMkLst>
          <pc:docMk/>
          <pc:sldMk cId="4232601098" sldId="452"/>
        </pc:sldMkLst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1693912823" sldId="453"/>
        </pc:sldMkLst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601582806" sldId="454"/>
        </pc:sldMkLst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166251255" sldId="455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2329979488" sldId="456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3713853593" sldId="457"/>
        </pc:sldMkLst>
      </pc:sldChg>
      <pc:sldChg chg="del">
        <pc:chgData name="Sâm Ngô Ngọc" userId="ae4caf3270ddc5e4" providerId="LiveId" clId="{F8E82718-0CD1-48F4-83A9-876C9CACD705}" dt="2023-05-20T16:31:38.246" v="6856" actId="47"/>
        <pc:sldMkLst>
          <pc:docMk/>
          <pc:sldMk cId="2303077841" sldId="458"/>
        </pc:sldMkLst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242351389" sldId="459"/>
        </pc:sldMkLst>
      </pc:sldChg>
      <pc:sldChg chg="modSp add mod">
        <pc:chgData name="Sâm Ngô Ngọc" userId="ae4caf3270ddc5e4" providerId="LiveId" clId="{F8E82718-0CD1-48F4-83A9-876C9CACD705}" dt="2023-05-20T10:01:17.481" v="948" actId="20577"/>
        <pc:sldMkLst>
          <pc:docMk/>
          <pc:sldMk cId="189305790" sldId="460"/>
        </pc:sldMkLst>
        <pc:spChg chg="mod">
          <ac:chgData name="Sâm Ngô Ngọc" userId="ae4caf3270ddc5e4" providerId="LiveId" clId="{F8E82718-0CD1-48F4-83A9-876C9CACD705}" dt="2023-05-20T10:01:17.481" v="948" actId="20577"/>
          <ac:spMkLst>
            <pc:docMk/>
            <pc:sldMk cId="189305790" sldId="460"/>
            <ac:spMk id="2" creationId="{6C4FB8E4-BA90-E443-1F97-F488651B5052}"/>
          </ac:spMkLst>
        </pc:spChg>
      </pc:sldChg>
      <pc:sldChg chg="modSp add mod setBg">
        <pc:chgData name="Sâm Ngô Ngọc" userId="ae4caf3270ddc5e4" providerId="LiveId" clId="{F8E82718-0CD1-48F4-83A9-876C9CACD705}" dt="2023-05-20T10:20:40.752" v="1753" actId="2710"/>
        <pc:sldMkLst>
          <pc:docMk/>
          <pc:sldMk cId="3738159488" sldId="461"/>
        </pc:sldMkLst>
        <pc:spChg chg="mod">
          <ac:chgData name="Sâm Ngô Ngọc" userId="ae4caf3270ddc5e4" providerId="LiveId" clId="{F8E82718-0CD1-48F4-83A9-876C9CACD705}" dt="2023-05-20T10:19:04.649" v="1693" actId="20577"/>
          <ac:spMkLst>
            <pc:docMk/>
            <pc:sldMk cId="3738159488" sldId="461"/>
            <ac:spMk id="2" creationId="{6C4FB8E4-BA90-E443-1F97-F488651B5052}"/>
          </ac:spMkLst>
        </pc:spChg>
        <pc:graphicFrameChg chg="mod modGraphic">
          <ac:chgData name="Sâm Ngô Ngọc" userId="ae4caf3270ddc5e4" providerId="LiveId" clId="{F8E82718-0CD1-48F4-83A9-876C9CACD705}" dt="2023-05-20T10:20:40.752" v="1753" actId="2710"/>
          <ac:graphicFrameMkLst>
            <pc:docMk/>
            <pc:sldMk cId="3738159488" sldId="461"/>
            <ac:graphicFrameMk id="3" creationId="{D7C391A9-A4E9-8306-8AA5-032ABD362BEE}"/>
          </ac:graphicFrameMkLst>
        </pc:graphicFrameChg>
      </pc:sldChg>
      <pc:sldChg chg="delSp modSp add mod ord">
        <pc:chgData name="Sâm Ngô Ngọc" userId="ae4caf3270ddc5e4" providerId="LiveId" clId="{F8E82718-0CD1-48F4-83A9-876C9CACD705}" dt="2023-05-20T10:25:21.471" v="2140" actId="20577"/>
        <pc:sldMkLst>
          <pc:docMk/>
          <pc:sldMk cId="861411439" sldId="462"/>
        </pc:sldMkLst>
        <pc:spChg chg="mod">
          <ac:chgData name="Sâm Ngô Ngọc" userId="ae4caf3270ddc5e4" providerId="LiveId" clId="{F8E82718-0CD1-48F4-83A9-876C9CACD705}" dt="2023-05-20T10:25:21.471" v="2140" actId="20577"/>
          <ac:spMkLst>
            <pc:docMk/>
            <pc:sldMk cId="861411439" sldId="462"/>
            <ac:spMk id="2" creationId="{6C4FB8E4-BA90-E443-1F97-F488651B5052}"/>
          </ac:spMkLst>
        </pc:spChg>
        <pc:graphicFrameChg chg="del">
          <ac:chgData name="Sâm Ngô Ngọc" userId="ae4caf3270ddc5e4" providerId="LiveId" clId="{F8E82718-0CD1-48F4-83A9-876C9CACD705}" dt="2023-05-20T10:21:53.819" v="1849" actId="478"/>
          <ac:graphicFrameMkLst>
            <pc:docMk/>
            <pc:sldMk cId="861411439" sldId="462"/>
            <ac:graphicFrameMk id="3" creationId="{D7C391A9-A4E9-8306-8AA5-032ABD362BEE}"/>
          </ac:graphicFrameMkLst>
        </pc:graphicFrameChg>
      </pc:sldChg>
      <pc:sldChg chg="modSp add mod">
        <pc:chgData name="Sâm Ngô Ngọc" userId="ae4caf3270ddc5e4" providerId="LiveId" clId="{F8E82718-0CD1-48F4-83A9-876C9CACD705}" dt="2023-05-20T13:49:08.424" v="2883" actId="207"/>
        <pc:sldMkLst>
          <pc:docMk/>
          <pc:sldMk cId="1091519241" sldId="463"/>
        </pc:sldMkLst>
        <pc:spChg chg="mod">
          <ac:chgData name="Sâm Ngô Ngọc" userId="ae4caf3270ddc5e4" providerId="LiveId" clId="{F8E82718-0CD1-48F4-83A9-876C9CACD705}" dt="2023-05-20T13:49:08.424" v="2883" actId="207"/>
          <ac:spMkLst>
            <pc:docMk/>
            <pc:sldMk cId="1091519241" sldId="463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0:26:05.518" v="2179" actId="20577"/>
          <ac:spMkLst>
            <pc:docMk/>
            <pc:sldMk cId="1091519241" sldId="463"/>
            <ac:spMk id="7" creationId="{B2AA74DD-4CCA-45C7-AA68-1858A98E0119}"/>
          </ac:spMkLst>
        </pc:spChg>
        <pc:spChg chg="mod">
          <ac:chgData name="Sâm Ngô Ngọc" userId="ae4caf3270ddc5e4" providerId="LiveId" clId="{F8E82718-0CD1-48F4-83A9-876C9CACD705}" dt="2023-05-20T10:26:11.963" v="2207" actId="20577"/>
          <ac:spMkLst>
            <pc:docMk/>
            <pc:sldMk cId="1091519241" sldId="463"/>
            <ac:spMk id="10" creationId="{23D1F212-2C64-40F3-914B-8EFD4765C29F}"/>
          </ac:spMkLst>
        </pc:spChg>
      </pc:sldChg>
      <pc:sldChg chg="modSp add mod">
        <pc:chgData name="Sâm Ngô Ngọc" userId="ae4caf3270ddc5e4" providerId="LiveId" clId="{F8E82718-0CD1-48F4-83A9-876C9CACD705}" dt="2023-05-20T13:51:03.172" v="3398" actId="207"/>
        <pc:sldMkLst>
          <pc:docMk/>
          <pc:sldMk cId="1594021612" sldId="464"/>
        </pc:sldMkLst>
        <pc:spChg chg="mod">
          <ac:chgData name="Sâm Ngô Ngọc" userId="ae4caf3270ddc5e4" providerId="LiveId" clId="{F8E82718-0CD1-48F4-83A9-876C9CACD705}" dt="2023-05-20T13:51:03.172" v="3398" actId="207"/>
          <ac:spMkLst>
            <pc:docMk/>
            <pc:sldMk cId="1594021612" sldId="464"/>
            <ac:spMk id="2" creationId="{6C4FB8E4-BA90-E443-1F97-F488651B5052}"/>
          </ac:spMkLst>
        </pc:spChg>
      </pc:sldChg>
      <pc:sldChg chg="addSp modSp add mod">
        <pc:chgData name="Sâm Ngô Ngọc" userId="ae4caf3270ddc5e4" providerId="LiveId" clId="{F8E82718-0CD1-48F4-83A9-876C9CACD705}" dt="2023-05-20T13:54:55.719" v="3569" actId="20577"/>
        <pc:sldMkLst>
          <pc:docMk/>
          <pc:sldMk cId="2965685397" sldId="465"/>
        </pc:sldMkLst>
        <pc:spChg chg="mod">
          <ac:chgData name="Sâm Ngô Ngọc" userId="ae4caf3270ddc5e4" providerId="LiveId" clId="{F8E82718-0CD1-48F4-83A9-876C9CACD705}" dt="2023-05-20T13:54:55.719" v="3569" actId="20577"/>
          <ac:spMkLst>
            <pc:docMk/>
            <pc:sldMk cId="2965685397" sldId="465"/>
            <ac:spMk id="2" creationId="{6C4FB8E4-BA90-E443-1F97-F488651B5052}"/>
          </ac:spMkLst>
        </pc:spChg>
        <pc:spChg chg="add mod">
          <ac:chgData name="Sâm Ngô Ngọc" userId="ae4caf3270ddc5e4" providerId="LiveId" clId="{F8E82718-0CD1-48F4-83A9-876C9CACD705}" dt="2023-05-20T13:54:50.642" v="3554" actId="1076"/>
          <ac:spMkLst>
            <pc:docMk/>
            <pc:sldMk cId="2965685397" sldId="465"/>
            <ac:spMk id="4" creationId="{D4338089-414A-D4CA-8104-75EFC2F49D4B}"/>
          </ac:spMkLst>
        </pc:spChg>
      </pc:sldChg>
      <pc:sldChg chg="delSp modSp add mod">
        <pc:chgData name="Sâm Ngô Ngọc" userId="ae4caf3270ddc5e4" providerId="LiveId" clId="{F8E82718-0CD1-48F4-83A9-876C9CACD705}" dt="2023-05-20T13:59:05.119" v="3721" actId="20577"/>
        <pc:sldMkLst>
          <pc:docMk/>
          <pc:sldMk cId="1959551680" sldId="466"/>
        </pc:sldMkLst>
        <pc:spChg chg="mod">
          <ac:chgData name="Sâm Ngô Ngọc" userId="ae4caf3270ddc5e4" providerId="LiveId" clId="{F8E82718-0CD1-48F4-83A9-876C9CACD705}" dt="2023-05-20T13:59:05.119" v="3721" actId="20577"/>
          <ac:spMkLst>
            <pc:docMk/>
            <pc:sldMk cId="1959551680" sldId="466"/>
            <ac:spMk id="2" creationId="{6C4FB8E4-BA90-E443-1F97-F488651B5052}"/>
          </ac:spMkLst>
        </pc:spChg>
        <pc:spChg chg="del mod">
          <ac:chgData name="Sâm Ngô Ngọc" userId="ae4caf3270ddc5e4" providerId="LiveId" clId="{F8E82718-0CD1-48F4-83A9-876C9CACD705}" dt="2023-05-20T13:56:27.789" v="3578" actId="478"/>
          <ac:spMkLst>
            <pc:docMk/>
            <pc:sldMk cId="1959551680" sldId="466"/>
            <ac:spMk id="4" creationId="{D4338089-414A-D4CA-8104-75EFC2F49D4B}"/>
          </ac:spMkLst>
        </pc:spChg>
      </pc:sldChg>
      <pc:sldChg chg="add ord">
        <pc:chgData name="Sâm Ngô Ngọc" userId="ae4caf3270ddc5e4" providerId="LiveId" clId="{F8E82718-0CD1-48F4-83A9-876C9CACD705}" dt="2023-05-20T14:00:28.511" v="3747"/>
        <pc:sldMkLst>
          <pc:docMk/>
          <pc:sldMk cId="3568615806" sldId="467"/>
        </pc:sldMkLst>
      </pc:sldChg>
      <pc:sldChg chg="modSp add mod">
        <pc:chgData name="Sâm Ngô Ngọc" userId="ae4caf3270ddc5e4" providerId="LiveId" clId="{F8E82718-0CD1-48F4-83A9-876C9CACD705}" dt="2023-05-20T15:09:15.830" v="4769" actId="1076"/>
        <pc:sldMkLst>
          <pc:docMk/>
          <pc:sldMk cId="1032876372" sldId="468"/>
        </pc:sldMkLst>
        <pc:spChg chg="mod">
          <ac:chgData name="Sâm Ngô Ngọc" userId="ae4caf3270ddc5e4" providerId="LiveId" clId="{F8E82718-0CD1-48F4-83A9-876C9CACD705}" dt="2023-05-20T15:09:15.830" v="4769" actId="1076"/>
          <ac:spMkLst>
            <pc:docMk/>
            <pc:sldMk cId="1032876372" sldId="46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8E82718-0CD1-48F4-83A9-876C9CACD705}" dt="2023-05-20T15:09:25.480" v="4770" actId="1076"/>
        <pc:sldMkLst>
          <pc:docMk/>
          <pc:sldMk cId="3889963993" sldId="469"/>
        </pc:sldMkLst>
        <pc:spChg chg="mod">
          <ac:chgData name="Sâm Ngô Ngọc" userId="ae4caf3270ddc5e4" providerId="LiveId" clId="{F8E82718-0CD1-48F4-83A9-876C9CACD705}" dt="2023-05-20T15:09:25.480" v="4770" actId="1076"/>
          <ac:spMkLst>
            <pc:docMk/>
            <pc:sldMk cId="3889963993" sldId="469"/>
            <ac:spMk id="2" creationId="{6C4FB8E4-BA90-E443-1F97-F488651B5052}"/>
          </ac:spMkLst>
        </pc:spChg>
      </pc:sldChg>
      <pc:sldChg chg="modSp add mod setBg">
        <pc:chgData name="Sâm Ngô Ngọc" userId="ae4caf3270ddc5e4" providerId="LiveId" clId="{F8E82718-0CD1-48F4-83A9-876C9CACD705}" dt="2023-05-20T15:20:29.766" v="5451" actId="20577"/>
        <pc:sldMkLst>
          <pc:docMk/>
          <pc:sldMk cId="721314553" sldId="470"/>
        </pc:sldMkLst>
        <pc:spChg chg="mod">
          <ac:chgData name="Sâm Ngô Ngọc" userId="ae4caf3270ddc5e4" providerId="LiveId" clId="{F8E82718-0CD1-48F4-83A9-876C9CACD705}" dt="2023-05-20T15:20:29.766" v="5451" actId="20577"/>
          <ac:spMkLst>
            <pc:docMk/>
            <pc:sldMk cId="721314553" sldId="470"/>
            <ac:spMk id="2" creationId="{6C4FB8E4-BA90-E443-1F97-F488651B5052}"/>
          </ac:spMkLst>
        </pc:spChg>
      </pc:sldChg>
      <pc:sldChg chg="addSp modSp add mod setBg">
        <pc:chgData name="Sâm Ngô Ngọc" userId="ae4caf3270ddc5e4" providerId="LiveId" clId="{F8E82718-0CD1-48F4-83A9-876C9CACD705}" dt="2023-05-20T15:31:22.377" v="6006"/>
        <pc:sldMkLst>
          <pc:docMk/>
          <pc:sldMk cId="55626625" sldId="471"/>
        </pc:sldMkLst>
        <pc:spChg chg="mod">
          <ac:chgData name="Sâm Ngô Ngọc" userId="ae4caf3270ddc5e4" providerId="LiveId" clId="{F8E82718-0CD1-48F4-83A9-876C9CACD705}" dt="2023-05-20T15:31:09.154" v="6000" actId="20577"/>
          <ac:spMkLst>
            <pc:docMk/>
            <pc:sldMk cId="55626625" sldId="471"/>
            <ac:spMk id="2" creationId="{6C4FB8E4-BA90-E443-1F97-F488651B5052}"/>
          </ac:spMkLst>
        </pc:spChg>
        <pc:spChg chg="add mod">
          <ac:chgData name="Sâm Ngô Ngọc" userId="ae4caf3270ddc5e4" providerId="LiveId" clId="{F8E82718-0CD1-48F4-83A9-876C9CACD705}" dt="2023-05-20T15:27:24.045" v="5873" actId="1037"/>
          <ac:spMkLst>
            <pc:docMk/>
            <pc:sldMk cId="55626625" sldId="471"/>
            <ac:spMk id="4" creationId="{54DEFEAE-61FC-8A44-5046-128A2444A9A6}"/>
          </ac:spMkLst>
        </pc:spChg>
        <pc:spChg chg="add mod">
          <ac:chgData name="Sâm Ngô Ngọc" userId="ae4caf3270ddc5e4" providerId="LiveId" clId="{F8E82718-0CD1-48F4-83A9-876C9CACD705}" dt="2023-05-20T15:30:49.579" v="5911" actId="1035"/>
          <ac:spMkLst>
            <pc:docMk/>
            <pc:sldMk cId="55626625" sldId="471"/>
            <ac:spMk id="8" creationId="{08C195BE-95B5-694F-6238-9A1B333EC056}"/>
          </ac:spMkLst>
        </pc:spChg>
      </pc:sldChg>
      <pc:sldChg chg="modSp add mod">
        <pc:chgData name="Sâm Ngô Ngọc" userId="ae4caf3270ddc5e4" providerId="LiveId" clId="{F8E82718-0CD1-48F4-83A9-876C9CACD705}" dt="2023-05-20T16:17:42.631" v="6589" actId="2710"/>
        <pc:sldMkLst>
          <pc:docMk/>
          <pc:sldMk cId="3977425982" sldId="472"/>
        </pc:sldMkLst>
        <pc:spChg chg="mod">
          <ac:chgData name="Sâm Ngô Ngọc" userId="ae4caf3270ddc5e4" providerId="LiveId" clId="{F8E82718-0CD1-48F4-83A9-876C9CACD705}" dt="2023-05-20T16:17:42.631" v="6589" actId="2710"/>
          <ac:spMkLst>
            <pc:docMk/>
            <pc:sldMk cId="3977425982" sldId="472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8E82718-0CD1-48F4-83A9-876C9CACD705}" dt="2023-05-20T16:24:32.102" v="6719" actId="20577"/>
        <pc:sldMkLst>
          <pc:docMk/>
          <pc:sldMk cId="740282188" sldId="473"/>
        </pc:sldMkLst>
        <pc:spChg chg="mod">
          <ac:chgData name="Sâm Ngô Ngọc" userId="ae4caf3270ddc5e4" providerId="LiveId" clId="{F8E82718-0CD1-48F4-83A9-876C9CACD705}" dt="2023-05-20T16:24:32.102" v="6719" actId="20577"/>
          <ac:spMkLst>
            <pc:docMk/>
            <pc:sldMk cId="740282188" sldId="473"/>
            <ac:spMk id="2" creationId="{6C4FB8E4-BA90-E443-1F97-F488651B5052}"/>
          </ac:spMkLst>
        </pc:spChg>
      </pc:sldChg>
      <pc:sldChg chg="add del">
        <pc:chgData name="Sâm Ngô Ngọc" userId="ae4caf3270ddc5e4" providerId="LiveId" clId="{F8E82718-0CD1-48F4-83A9-876C9CACD705}" dt="2023-05-21T07:58:14.126" v="7299" actId="47"/>
        <pc:sldMkLst>
          <pc:docMk/>
          <pc:sldMk cId="2831408352" sldId="474"/>
        </pc:sldMkLst>
      </pc:sldChg>
      <pc:sldChg chg="modSp add mod ord">
        <pc:chgData name="Sâm Ngô Ngọc" userId="ae4caf3270ddc5e4" providerId="LiveId" clId="{F8E82718-0CD1-48F4-83A9-876C9CACD705}" dt="2023-05-21T08:07:15.234" v="7464" actId="20577"/>
        <pc:sldMkLst>
          <pc:docMk/>
          <pc:sldMk cId="3431690937" sldId="474"/>
        </pc:sldMkLst>
        <pc:spChg chg="mod">
          <ac:chgData name="Sâm Ngô Ngọc" userId="ae4caf3270ddc5e4" providerId="LiveId" clId="{F8E82718-0CD1-48F4-83A9-876C9CACD705}" dt="2023-05-21T08:07:15.234" v="7464" actId="20577"/>
          <ac:spMkLst>
            <pc:docMk/>
            <pc:sldMk cId="3431690937" sldId="474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8E82718-0CD1-48F4-83A9-876C9CACD705}" dt="2023-05-21T08:11:51.369" v="7707" actId="20577"/>
        <pc:sldMkLst>
          <pc:docMk/>
          <pc:sldMk cId="2523008590" sldId="475"/>
        </pc:sldMkLst>
        <pc:spChg chg="mod">
          <ac:chgData name="Sâm Ngô Ngọc" userId="ae4caf3270ddc5e4" providerId="LiveId" clId="{F8E82718-0CD1-48F4-83A9-876C9CACD705}" dt="2023-05-21T08:11:51.369" v="7707" actId="20577"/>
          <ac:spMkLst>
            <pc:docMk/>
            <pc:sldMk cId="2523008590" sldId="475"/>
            <ac:spMk id="2" creationId="{6C4FB8E4-BA90-E443-1F97-F488651B5052}"/>
          </ac:spMkLst>
        </pc:spChg>
      </pc:sldChg>
    </pc:docChg>
  </pc:docChgLst>
  <pc:docChgLst>
    <pc:chgData name="Sâm Ngô Ngọc" userId="ae4caf3270ddc5e4" providerId="LiveId" clId="{F7DB4ECB-EA91-4484-886C-387ED6E7A052}"/>
    <pc:docChg chg="undo custSel addSld delSld modSld sldOrd modSection">
      <pc:chgData name="Sâm Ngô Ngọc" userId="ae4caf3270ddc5e4" providerId="LiveId" clId="{F7DB4ECB-EA91-4484-886C-387ED6E7A052}" dt="2023-05-15T10:42:43.212" v="9473" actId="20577"/>
      <pc:docMkLst>
        <pc:docMk/>
      </pc:docMkLst>
      <pc:sldChg chg="modSp mod">
        <pc:chgData name="Sâm Ngô Ngọc" userId="ae4caf3270ddc5e4" providerId="LiveId" clId="{F7DB4ECB-EA91-4484-886C-387ED6E7A052}" dt="2023-05-12T00:42:16.104" v="11" actId="20577"/>
        <pc:sldMkLst>
          <pc:docMk/>
          <pc:sldMk cId="272564004" sldId="261"/>
        </pc:sldMkLst>
        <pc:spChg chg="mod">
          <ac:chgData name="Sâm Ngô Ngọc" userId="ae4caf3270ddc5e4" providerId="LiveId" clId="{F7DB4ECB-EA91-4484-886C-387ED6E7A052}" dt="2023-05-12T00:42:16.104" v="11" actId="20577"/>
          <ac:spMkLst>
            <pc:docMk/>
            <pc:sldMk cId="272564004" sldId="261"/>
            <ac:spMk id="8" creationId="{884563B1-13AE-4416-99F3-7E6EA49AC57C}"/>
          </ac:spMkLst>
        </pc:spChg>
      </pc:sldChg>
      <pc:sldChg chg="addSp modSp mod">
        <pc:chgData name="Sâm Ngô Ngọc" userId="ae4caf3270ddc5e4" providerId="LiveId" clId="{F7DB4ECB-EA91-4484-886C-387ED6E7A052}" dt="2023-05-12T00:44:28.843" v="93" actId="1076"/>
        <pc:sldMkLst>
          <pc:docMk/>
          <pc:sldMk cId="2982654001" sldId="262"/>
        </pc:sldMkLst>
        <pc:spChg chg="mod">
          <ac:chgData name="Sâm Ngô Ngọc" userId="ae4caf3270ddc5e4" providerId="LiveId" clId="{F7DB4ECB-EA91-4484-886C-387ED6E7A052}" dt="2023-05-12T00:44:07.737" v="91" actId="20577"/>
          <ac:spMkLst>
            <pc:docMk/>
            <pc:sldMk cId="2982654001" sldId="262"/>
            <ac:spMk id="2" creationId="{6C4FB8E4-BA90-E443-1F97-F488651B5052}"/>
          </ac:spMkLst>
        </pc:spChg>
        <pc:spChg chg="add mod">
          <ac:chgData name="Sâm Ngô Ngọc" userId="ae4caf3270ddc5e4" providerId="LiveId" clId="{F7DB4ECB-EA91-4484-886C-387ED6E7A052}" dt="2023-05-12T00:44:28.843" v="93" actId="1076"/>
          <ac:spMkLst>
            <pc:docMk/>
            <pc:sldMk cId="2982654001" sldId="262"/>
            <ac:spMk id="3" creationId="{BAC24DDC-B686-7D58-F551-65607B9F552D}"/>
          </ac:spMkLst>
        </pc:spChg>
        <pc:picChg chg="add mod">
          <ac:chgData name="Sâm Ngô Ngọc" userId="ae4caf3270ddc5e4" providerId="LiveId" clId="{F7DB4ECB-EA91-4484-886C-387ED6E7A052}" dt="2023-05-12T00:44:28.843" v="93" actId="1076"/>
          <ac:picMkLst>
            <pc:docMk/>
            <pc:sldMk cId="2982654001" sldId="262"/>
            <ac:picMk id="4" creationId="{10832EF0-C927-DEE3-F870-76DD8C5864B8}"/>
          </ac:picMkLst>
        </pc:picChg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3006370717" sldId="267"/>
        </pc:sldMkLst>
      </pc:sldChg>
      <pc:sldChg chg="modSp mod">
        <pc:chgData name="Sâm Ngô Ngọc" userId="ae4caf3270ddc5e4" providerId="LiveId" clId="{F7DB4ECB-EA91-4484-886C-387ED6E7A052}" dt="2023-05-15T09:46:29.831" v="5251" actId="20577"/>
        <pc:sldMkLst>
          <pc:docMk/>
          <pc:sldMk cId="4093378301" sldId="276"/>
        </pc:sldMkLst>
        <pc:spChg chg="mod">
          <ac:chgData name="Sâm Ngô Ngọc" userId="ae4caf3270ddc5e4" providerId="LiveId" clId="{F7DB4ECB-EA91-4484-886C-387ED6E7A052}" dt="2023-05-15T09:46:29.831" v="5251" actId="20577"/>
          <ac:spMkLst>
            <pc:docMk/>
            <pc:sldMk cId="4093378301" sldId="276"/>
            <ac:spMk id="2" creationId="{6D12DEAD-CDB7-29DB-04BB-1CFC91723007}"/>
          </ac:spMkLst>
        </pc:spChg>
      </pc:sldChg>
      <pc:sldChg chg="modSp add del mod">
        <pc:chgData name="Sâm Ngô Ngọc" userId="ae4caf3270ddc5e4" providerId="LiveId" clId="{F7DB4ECB-EA91-4484-886C-387ED6E7A052}" dt="2023-05-12T06:57:16.166" v="1434" actId="20577"/>
        <pc:sldMkLst>
          <pc:docMk/>
          <pc:sldMk cId="1244889510" sldId="363"/>
        </pc:sldMkLst>
        <pc:spChg chg="mod">
          <ac:chgData name="Sâm Ngô Ngọc" userId="ae4caf3270ddc5e4" providerId="LiveId" clId="{F7DB4ECB-EA91-4484-886C-387ED6E7A052}" dt="2023-05-12T06:57:16.166" v="1434" actId="20577"/>
          <ac:spMkLst>
            <pc:docMk/>
            <pc:sldMk cId="1244889510" sldId="363"/>
            <ac:spMk id="2" creationId="{6C4FB8E4-BA90-E443-1F97-F488651B5052}"/>
          </ac:spMkLst>
        </pc:spChg>
      </pc:sldChg>
      <pc:sldChg chg="del">
        <pc:chgData name="Sâm Ngô Ngọc" userId="ae4caf3270ddc5e4" providerId="LiveId" clId="{F7DB4ECB-EA91-4484-886C-387ED6E7A052}" dt="2023-05-12T00:44:34.737" v="94" actId="47"/>
        <pc:sldMkLst>
          <pc:docMk/>
          <pc:sldMk cId="3818345128" sldId="373"/>
        </pc:sldMkLst>
      </pc:sldChg>
      <pc:sldChg chg="del">
        <pc:chgData name="Sâm Ngô Ngọc" userId="ae4caf3270ddc5e4" providerId="LiveId" clId="{F7DB4ECB-EA91-4484-886C-387ED6E7A052}" dt="2023-05-12T00:44:35.250" v="95" actId="47"/>
        <pc:sldMkLst>
          <pc:docMk/>
          <pc:sldMk cId="723495555" sldId="374"/>
        </pc:sldMkLst>
      </pc:sldChg>
      <pc:sldChg chg="del">
        <pc:chgData name="Sâm Ngô Ngọc" userId="ae4caf3270ddc5e4" providerId="LiveId" clId="{F7DB4ECB-EA91-4484-886C-387ED6E7A052}" dt="2023-05-12T00:44:35.737" v="96" actId="47"/>
        <pc:sldMkLst>
          <pc:docMk/>
          <pc:sldMk cId="2594766916" sldId="375"/>
        </pc:sldMkLst>
      </pc:sldChg>
      <pc:sldChg chg="del">
        <pc:chgData name="Sâm Ngô Ngọc" userId="ae4caf3270ddc5e4" providerId="LiveId" clId="{F7DB4ECB-EA91-4484-886C-387ED6E7A052}" dt="2023-05-12T00:44:36.221" v="97" actId="47"/>
        <pc:sldMkLst>
          <pc:docMk/>
          <pc:sldMk cId="789049655" sldId="376"/>
        </pc:sldMkLst>
      </pc:sldChg>
      <pc:sldChg chg="del">
        <pc:chgData name="Sâm Ngô Ngọc" userId="ae4caf3270ddc5e4" providerId="LiveId" clId="{F7DB4ECB-EA91-4484-886C-387ED6E7A052}" dt="2023-05-12T00:44:36.754" v="98" actId="47"/>
        <pc:sldMkLst>
          <pc:docMk/>
          <pc:sldMk cId="3429015544" sldId="377"/>
        </pc:sldMkLst>
      </pc:sldChg>
      <pc:sldChg chg="del">
        <pc:chgData name="Sâm Ngô Ngọc" userId="ae4caf3270ddc5e4" providerId="LiveId" clId="{F7DB4ECB-EA91-4484-886C-387ED6E7A052}" dt="2023-05-12T00:44:37.244" v="99" actId="47"/>
        <pc:sldMkLst>
          <pc:docMk/>
          <pc:sldMk cId="2933169628" sldId="379"/>
        </pc:sldMkLst>
      </pc:sldChg>
      <pc:sldChg chg="del">
        <pc:chgData name="Sâm Ngô Ngọc" userId="ae4caf3270ddc5e4" providerId="LiveId" clId="{F7DB4ECB-EA91-4484-886C-387ED6E7A052}" dt="2023-05-12T00:44:37.693" v="100" actId="47"/>
        <pc:sldMkLst>
          <pc:docMk/>
          <pc:sldMk cId="3649253800" sldId="380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1518303678" sldId="381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2968603083" sldId="382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1753079142" sldId="383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1761626984" sldId="384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3306744991" sldId="385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2765270998" sldId="386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1529509295" sldId="387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1791943886" sldId="390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1946186268" sldId="391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3042712317" sldId="392"/>
        </pc:sldMkLst>
      </pc:sldChg>
      <pc:sldChg chg="modSp mod">
        <pc:chgData name="Sâm Ngô Ngọc" userId="ae4caf3270ddc5e4" providerId="LiveId" clId="{F7DB4ECB-EA91-4484-886C-387ED6E7A052}" dt="2023-05-15T09:46:45.201" v="5286" actId="20577"/>
        <pc:sldMkLst>
          <pc:docMk/>
          <pc:sldMk cId="3038705262" sldId="393"/>
        </pc:sldMkLst>
        <pc:spChg chg="mod">
          <ac:chgData name="Sâm Ngô Ngọc" userId="ae4caf3270ddc5e4" providerId="LiveId" clId="{F7DB4ECB-EA91-4484-886C-387ED6E7A052}" dt="2023-05-15T09:46:45.201" v="5286" actId="20577"/>
          <ac:spMkLst>
            <pc:docMk/>
            <pc:sldMk cId="3038705262" sldId="393"/>
            <ac:spMk id="8" creationId="{884563B1-13AE-4416-99F3-7E6EA49AC57C}"/>
          </ac:spMkLst>
        </pc:spChg>
      </pc:sldChg>
      <pc:sldChg chg="modSp mod">
        <pc:chgData name="Sâm Ngô Ngọc" userId="ae4caf3270ddc5e4" providerId="LiveId" clId="{F7DB4ECB-EA91-4484-886C-387ED6E7A052}" dt="2023-05-15T09:47:36.446" v="5447" actId="20577"/>
        <pc:sldMkLst>
          <pc:docMk/>
          <pc:sldMk cId="3910014284" sldId="394"/>
        </pc:sldMkLst>
        <pc:spChg chg="mod">
          <ac:chgData name="Sâm Ngô Ngọc" userId="ae4caf3270ddc5e4" providerId="LiveId" clId="{F7DB4ECB-EA91-4484-886C-387ED6E7A052}" dt="2023-05-15T09:47:36.446" v="5447" actId="20577"/>
          <ac:spMkLst>
            <pc:docMk/>
            <pc:sldMk cId="3910014284" sldId="394"/>
            <ac:spMk id="12" creationId="{07924308-ACF5-C35A-2FED-9460DE515394}"/>
          </ac:spMkLst>
        </pc:spChg>
        <pc:spChg chg="mod">
          <ac:chgData name="Sâm Ngô Ngọc" userId="ae4caf3270ddc5e4" providerId="LiveId" clId="{F7DB4ECB-EA91-4484-886C-387ED6E7A052}" dt="2023-05-15T09:47:28.918" v="5424" actId="20577"/>
          <ac:spMkLst>
            <pc:docMk/>
            <pc:sldMk cId="3910014284" sldId="394"/>
            <ac:spMk id="16" creationId="{6F329C57-A798-0740-3D52-123C798D236B}"/>
          </ac:spMkLst>
        </pc:spChg>
        <pc:spChg chg="mod">
          <ac:chgData name="Sâm Ngô Ngọc" userId="ae4caf3270ddc5e4" providerId="LiveId" clId="{F7DB4ECB-EA91-4484-886C-387ED6E7A052}" dt="2023-05-15T09:47:17.522" v="5381" actId="1076"/>
          <ac:spMkLst>
            <pc:docMk/>
            <pc:sldMk cId="3910014284" sldId="394"/>
            <ac:spMk id="17" creationId="{E02CFFCD-0AE3-4685-A8A4-8F9DCC78C3FC}"/>
          </ac:spMkLst>
        </pc:spChg>
        <pc:spChg chg="mod">
          <ac:chgData name="Sâm Ngô Ngọc" userId="ae4caf3270ddc5e4" providerId="LiveId" clId="{F7DB4ECB-EA91-4484-886C-387ED6E7A052}" dt="2023-05-15T09:47:11.183" v="5380" actId="20577"/>
          <ac:spMkLst>
            <pc:docMk/>
            <pc:sldMk cId="3910014284" sldId="394"/>
            <ac:spMk id="36" creationId="{1D154696-20A3-4769-BCDF-44E06BD191E4}"/>
          </ac:spMkLst>
        </pc:spChg>
      </pc:sldChg>
      <pc:sldChg chg="modSp mod">
        <pc:chgData name="Sâm Ngô Ngọc" userId="ae4caf3270ddc5e4" providerId="LiveId" clId="{F7DB4ECB-EA91-4484-886C-387ED6E7A052}" dt="2023-05-15T09:57:01.230" v="5793" actId="20577"/>
        <pc:sldMkLst>
          <pc:docMk/>
          <pc:sldMk cId="1904492225" sldId="395"/>
        </pc:sldMkLst>
        <pc:spChg chg="mod">
          <ac:chgData name="Sâm Ngô Ngọc" userId="ae4caf3270ddc5e4" providerId="LiveId" clId="{F7DB4ECB-EA91-4484-886C-387ED6E7A052}" dt="2023-05-15T09:57:01.230" v="5793" actId="20577"/>
          <ac:spMkLst>
            <pc:docMk/>
            <pc:sldMk cId="1904492225" sldId="395"/>
            <ac:spMk id="2" creationId="{6C4FB8E4-BA90-E443-1F97-F488651B5052}"/>
          </ac:spMkLst>
        </pc:spChg>
        <pc:spChg chg="mod">
          <ac:chgData name="Sâm Ngô Ngọc" userId="ae4caf3270ddc5e4" providerId="LiveId" clId="{F7DB4ECB-EA91-4484-886C-387ED6E7A052}" dt="2023-05-15T09:51:21.151" v="5490" actId="20577"/>
          <ac:spMkLst>
            <pc:docMk/>
            <pc:sldMk cId="1904492225" sldId="395"/>
            <ac:spMk id="10" creationId="{23D1F212-2C64-40F3-914B-8EFD4765C29F}"/>
          </ac:spMkLst>
        </pc:spChg>
      </pc:sldChg>
      <pc:sldChg chg="del">
        <pc:chgData name="Sâm Ngô Ngọc" userId="ae4caf3270ddc5e4" providerId="LiveId" clId="{F7DB4ECB-EA91-4484-886C-387ED6E7A052}" dt="2023-05-15T09:57:12.096" v="5794" actId="47"/>
        <pc:sldMkLst>
          <pc:docMk/>
          <pc:sldMk cId="202467308" sldId="396"/>
        </pc:sldMkLst>
      </pc:sldChg>
      <pc:sldChg chg="addSp delSp modSp mod">
        <pc:chgData name="Sâm Ngô Ngọc" userId="ae4caf3270ddc5e4" providerId="LiveId" clId="{F7DB4ECB-EA91-4484-886C-387ED6E7A052}" dt="2023-05-15T10:03:56.789" v="5992"/>
        <pc:sldMkLst>
          <pc:docMk/>
          <pc:sldMk cId="3501580004" sldId="397"/>
        </pc:sldMkLst>
        <pc:spChg chg="mod">
          <ac:chgData name="Sâm Ngô Ngọc" userId="ae4caf3270ddc5e4" providerId="LiveId" clId="{F7DB4ECB-EA91-4484-886C-387ED6E7A052}" dt="2023-05-15T10:01:03.863" v="5988" actId="20577"/>
          <ac:spMkLst>
            <pc:docMk/>
            <pc:sldMk cId="3501580004" sldId="397"/>
            <ac:spMk id="2" creationId="{6C4FB8E4-BA90-E443-1F97-F488651B5052}"/>
          </ac:spMkLst>
        </pc:spChg>
        <pc:spChg chg="add mod">
          <ac:chgData name="Sâm Ngô Ngọc" userId="ae4caf3270ddc5e4" providerId="LiveId" clId="{F7DB4ECB-EA91-4484-886C-387ED6E7A052}" dt="2023-05-15T10:03:56.789" v="5992"/>
          <ac:spMkLst>
            <pc:docMk/>
            <pc:sldMk cId="3501580004" sldId="397"/>
            <ac:spMk id="3" creationId="{3FFB0F99-5B55-551A-DC68-8FDA7F42D214}"/>
          </ac:spMkLst>
        </pc:spChg>
        <pc:spChg chg="add mod">
          <ac:chgData name="Sâm Ngô Ngọc" userId="ae4caf3270ddc5e4" providerId="LiveId" clId="{F7DB4ECB-EA91-4484-886C-387ED6E7A052}" dt="2023-05-15T10:03:56.789" v="5992"/>
          <ac:spMkLst>
            <pc:docMk/>
            <pc:sldMk cId="3501580004" sldId="397"/>
            <ac:spMk id="4" creationId="{8EE6A17D-264C-D5B8-1B1E-0F54824146E6}"/>
          </ac:spMkLst>
        </pc:spChg>
        <pc:spChg chg="del">
          <ac:chgData name="Sâm Ngô Ngọc" userId="ae4caf3270ddc5e4" providerId="LiveId" clId="{F7DB4ECB-EA91-4484-886C-387ED6E7A052}" dt="2023-05-15T10:03:56.518" v="5991" actId="478"/>
          <ac:spMkLst>
            <pc:docMk/>
            <pc:sldMk cId="3501580004" sldId="397"/>
            <ac:spMk id="6" creationId="{B2AA74DD-4CCA-45C7-AA68-1858A98E0119}"/>
          </ac:spMkLst>
        </pc:spChg>
        <pc:spChg chg="del">
          <ac:chgData name="Sâm Ngô Ngọc" userId="ae4caf3270ddc5e4" providerId="LiveId" clId="{F7DB4ECB-EA91-4484-886C-387ED6E7A052}" dt="2023-05-15T10:03:56.518" v="5991" actId="478"/>
          <ac:spMkLst>
            <pc:docMk/>
            <pc:sldMk cId="3501580004" sldId="397"/>
            <ac:spMk id="10" creationId="{23D1F212-2C64-40F3-914B-8EFD4765C29F}"/>
          </ac:spMkLst>
        </pc:spChg>
      </pc:sldChg>
      <pc:sldChg chg="delSp del mod">
        <pc:chgData name="Sâm Ngô Ngọc" userId="ae4caf3270ddc5e4" providerId="LiveId" clId="{F7DB4ECB-EA91-4484-886C-387ED6E7A052}" dt="2023-05-15T10:04:04.445" v="5994" actId="47"/>
        <pc:sldMkLst>
          <pc:docMk/>
          <pc:sldMk cId="3243435095" sldId="398"/>
        </pc:sldMkLst>
        <pc:picChg chg="del">
          <ac:chgData name="Sâm Ngô Ngọc" userId="ae4caf3270ddc5e4" providerId="LiveId" clId="{F7DB4ECB-EA91-4484-886C-387ED6E7A052}" dt="2023-05-15T10:01:10.014" v="5990" actId="478"/>
          <ac:picMkLst>
            <pc:docMk/>
            <pc:sldMk cId="3243435095" sldId="398"/>
            <ac:picMk id="3" creationId="{E6967D5B-2389-317C-2968-0C31C37E7420}"/>
          </ac:picMkLst>
        </pc:picChg>
        <pc:picChg chg="del">
          <ac:chgData name="Sâm Ngô Ngọc" userId="ae4caf3270ddc5e4" providerId="LiveId" clId="{F7DB4ECB-EA91-4484-886C-387ED6E7A052}" dt="2023-05-15T10:01:09.475" v="5989" actId="478"/>
          <ac:picMkLst>
            <pc:docMk/>
            <pc:sldMk cId="3243435095" sldId="398"/>
            <ac:picMk id="5" creationId="{B96BA84E-60B7-BA4E-5318-CFB1D6F54377}"/>
          </ac:picMkLst>
        </pc:picChg>
      </pc:sldChg>
      <pc:sldChg chg="del">
        <pc:chgData name="Sâm Ngô Ngọc" userId="ae4caf3270ddc5e4" providerId="LiveId" clId="{F7DB4ECB-EA91-4484-886C-387ED6E7A052}" dt="2023-05-15T10:04:05.084" v="5995" actId="47"/>
        <pc:sldMkLst>
          <pc:docMk/>
          <pc:sldMk cId="2076656733" sldId="399"/>
        </pc:sldMkLst>
      </pc:sldChg>
      <pc:sldChg chg="del">
        <pc:chgData name="Sâm Ngô Ngọc" userId="ae4caf3270ddc5e4" providerId="LiveId" clId="{F7DB4ECB-EA91-4484-886C-387ED6E7A052}" dt="2023-05-15T10:04:06.335" v="5996" actId="47"/>
        <pc:sldMkLst>
          <pc:docMk/>
          <pc:sldMk cId="2647462332" sldId="400"/>
        </pc:sldMkLst>
      </pc:sldChg>
      <pc:sldChg chg="del">
        <pc:chgData name="Sâm Ngô Ngọc" userId="ae4caf3270ddc5e4" providerId="LiveId" clId="{F7DB4ECB-EA91-4484-886C-387ED6E7A052}" dt="2023-05-15T10:04:07.352" v="5997" actId="47"/>
        <pc:sldMkLst>
          <pc:docMk/>
          <pc:sldMk cId="258449684" sldId="401"/>
        </pc:sldMkLst>
      </pc:sldChg>
      <pc:sldChg chg="del">
        <pc:chgData name="Sâm Ngô Ngọc" userId="ae4caf3270ddc5e4" providerId="LiveId" clId="{F7DB4ECB-EA91-4484-886C-387ED6E7A052}" dt="2023-05-15T10:04:08.294" v="5998" actId="47"/>
        <pc:sldMkLst>
          <pc:docMk/>
          <pc:sldMk cId="1244251277" sldId="402"/>
        </pc:sldMkLst>
      </pc:sldChg>
      <pc:sldChg chg="del">
        <pc:chgData name="Sâm Ngô Ngọc" userId="ae4caf3270ddc5e4" providerId="LiveId" clId="{F7DB4ECB-EA91-4484-886C-387ED6E7A052}" dt="2023-05-15T10:04:08.449" v="5999" actId="47"/>
        <pc:sldMkLst>
          <pc:docMk/>
          <pc:sldMk cId="1066038546" sldId="403"/>
        </pc:sldMkLst>
      </pc:sldChg>
      <pc:sldChg chg="del">
        <pc:chgData name="Sâm Ngô Ngọc" userId="ae4caf3270ddc5e4" providerId="LiveId" clId="{F7DB4ECB-EA91-4484-886C-387ED6E7A052}" dt="2023-05-15T10:04:09.343" v="6000" actId="47"/>
        <pc:sldMkLst>
          <pc:docMk/>
          <pc:sldMk cId="3339566718" sldId="404"/>
        </pc:sldMkLst>
      </pc:sldChg>
      <pc:sldChg chg="del">
        <pc:chgData name="Sâm Ngô Ngọc" userId="ae4caf3270ddc5e4" providerId="LiveId" clId="{F7DB4ECB-EA91-4484-886C-387ED6E7A052}" dt="2023-05-15T10:04:09.806" v="6001" actId="47"/>
        <pc:sldMkLst>
          <pc:docMk/>
          <pc:sldMk cId="3667316278" sldId="405"/>
        </pc:sldMkLst>
      </pc:sldChg>
      <pc:sldChg chg="del">
        <pc:chgData name="Sâm Ngô Ngọc" userId="ae4caf3270ddc5e4" providerId="LiveId" clId="{F7DB4ECB-EA91-4484-886C-387ED6E7A052}" dt="2023-05-15T10:04:10.246" v="6002" actId="47"/>
        <pc:sldMkLst>
          <pc:docMk/>
          <pc:sldMk cId="1109775483" sldId="406"/>
        </pc:sldMkLst>
      </pc:sldChg>
      <pc:sldChg chg="modSp mod">
        <pc:chgData name="Sâm Ngô Ngọc" userId="ae4caf3270ddc5e4" providerId="LiveId" clId="{F7DB4ECB-EA91-4484-886C-387ED6E7A052}" dt="2023-05-15T10:11:41.291" v="7294" actId="20577"/>
        <pc:sldMkLst>
          <pc:docMk/>
          <pc:sldMk cId="426971137" sldId="407"/>
        </pc:sldMkLst>
        <pc:spChg chg="mod">
          <ac:chgData name="Sâm Ngô Ngọc" userId="ae4caf3270ddc5e4" providerId="LiveId" clId="{F7DB4ECB-EA91-4484-886C-387ED6E7A052}" dt="2023-05-15T10:11:41.291" v="7294" actId="20577"/>
          <ac:spMkLst>
            <pc:docMk/>
            <pc:sldMk cId="426971137" sldId="407"/>
            <ac:spMk id="2" creationId="{6C4FB8E4-BA90-E443-1F97-F488651B5052}"/>
          </ac:spMkLst>
        </pc:spChg>
        <pc:spChg chg="mod">
          <ac:chgData name="Sâm Ngô Ngọc" userId="ae4caf3270ddc5e4" providerId="LiveId" clId="{F7DB4ECB-EA91-4484-886C-387ED6E7A052}" dt="2023-05-15T10:09:42.069" v="6809" actId="20577"/>
          <ac:spMkLst>
            <pc:docMk/>
            <pc:sldMk cId="426971137" sldId="407"/>
            <ac:spMk id="10" creationId="{23D1F212-2C64-40F3-914B-8EFD4765C29F}"/>
          </ac:spMkLst>
        </pc:spChg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544084473" sldId="408"/>
        </pc:sldMkLst>
      </pc:sldChg>
      <pc:sldChg chg="delSp modSp mod">
        <pc:chgData name="Sâm Ngô Ngọc" userId="ae4caf3270ddc5e4" providerId="LiveId" clId="{F7DB4ECB-EA91-4484-886C-387ED6E7A052}" dt="2023-05-15T10:20:43.165" v="8167" actId="20577"/>
        <pc:sldMkLst>
          <pc:docMk/>
          <pc:sldMk cId="1373936596" sldId="409"/>
        </pc:sldMkLst>
        <pc:spChg chg="mod">
          <ac:chgData name="Sâm Ngô Ngọc" userId="ae4caf3270ddc5e4" providerId="LiveId" clId="{F7DB4ECB-EA91-4484-886C-387ED6E7A052}" dt="2023-05-15T10:20:43.165" v="8167" actId="20577"/>
          <ac:spMkLst>
            <pc:docMk/>
            <pc:sldMk cId="1373936596" sldId="409"/>
            <ac:spMk id="2" creationId="{6C4FB8E4-BA90-E443-1F97-F488651B5052}"/>
          </ac:spMkLst>
        </pc:spChg>
        <pc:spChg chg="del">
          <ac:chgData name="Sâm Ngô Ngọc" userId="ae4caf3270ddc5e4" providerId="LiveId" clId="{F7DB4ECB-EA91-4484-886C-387ED6E7A052}" dt="2023-05-15T10:12:26.675" v="7367" actId="478"/>
          <ac:spMkLst>
            <pc:docMk/>
            <pc:sldMk cId="1373936596" sldId="409"/>
            <ac:spMk id="4" creationId="{7FA711D2-5DEF-FF21-3BCE-F4E6FC153790}"/>
          </ac:spMkLst>
        </pc:spChg>
        <pc:spChg chg="del">
          <ac:chgData name="Sâm Ngô Ngọc" userId="ae4caf3270ddc5e4" providerId="LiveId" clId="{F7DB4ECB-EA91-4484-886C-387ED6E7A052}" dt="2023-05-15T10:12:14.825" v="7342" actId="478"/>
          <ac:spMkLst>
            <pc:docMk/>
            <pc:sldMk cId="1373936596" sldId="409"/>
            <ac:spMk id="5" creationId="{77299F76-6884-6C6C-1DF0-20F4B84164EC}"/>
          </ac:spMkLst>
        </pc:spChg>
        <pc:spChg chg="mod">
          <ac:chgData name="Sâm Ngô Ngọc" userId="ae4caf3270ddc5e4" providerId="LiveId" clId="{F7DB4ECB-EA91-4484-886C-387ED6E7A052}" dt="2023-05-15T10:12:10.338" v="7341" actId="14100"/>
          <ac:spMkLst>
            <pc:docMk/>
            <pc:sldMk cId="1373936596" sldId="409"/>
            <ac:spMk id="6" creationId="{B2AA74DD-4CCA-45C7-AA68-1858A98E0119}"/>
          </ac:spMkLst>
        </pc:spChg>
        <pc:spChg chg="mod">
          <ac:chgData name="Sâm Ngô Ngọc" userId="ae4caf3270ddc5e4" providerId="LiveId" clId="{F7DB4ECB-EA91-4484-886C-387ED6E7A052}" dt="2023-05-15T10:12:06.260" v="7340" actId="20577"/>
          <ac:spMkLst>
            <pc:docMk/>
            <pc:sldMk cId="1373936596" sldId="409"/>
            <ac:spMk id="10" creationId="{23D1F212-2C64-40F3-914B-8EFD4765C29F}"/>
          </ac:spMkLst>
        </pc:spChg>
      </pc:sldChg>
      <pc:sldChg chg="del">
        <pc:chgData name="Sâm Ngô Ngọc" userId="ae4caf3270ddc5e4" providerId="LiveId" clId="{F7DB4ECB-EA91-4484-886C-387ED6E7A052}" dt="2023-05-15T10:17:41.530" v="8044" actId="47"/>
        <pc:sldMkLst>
          <pc:docMk/>
          <pc:sldMk cId="1799807343" sldId="410"/>
        </pc:sldMkLst>
      </pc:sldChg>
      <pc:sldChg chg="del">
        <pc:chgData name="Sâm Ngô Ngọc" userId="ae4caf3270ddc5e4" providerId="LiveId" clId="{F7DB4ECB-EA91-4484-886C-387ED6E7A052}" dt="2023-05-15T10:20:57.456" v="8169" actId="47"/>
        <pc:sldMkLst>
          <pc:docMk/>
          <pc:sldMk cId="1286665519" sldId="411"/>
        </pc:sldMkLst>
      </pc:sldChg>
      <pc:sldChg chg="del">
        <pc:chgData name="Sâm Ngô Ngọc" userId="ae4caf3270ddc5e4" providerId="LiveId" clId="{F7DB4ECB-EA91-4484-886C-387ED6E7A052}" dt="2023-05-15T10:20:57.456" v="8169" actId="47"/>
        <pc:sldMkLst>
          <pc:docMk/>
          <pc:sldMk cId="198296618" sldId="412"/>
        </pc:sldMkLst>
      </pc:sldChg>
      <pc:sldChg chg="addSp delSp modSp mod">
        <pc:chgData name="Sâm Ngô Ngọc" userId="ae4caf3270ddc5e4" providerId="LiveId" clId="{F7DB4ECB-EA91-4484-886C-387ED6E7A052}" dt="2023-05-15T10:30:15.273" v="8938" actId="1076"/>
        <pc:sldMkLst>
          <pc:docMk/>
          <pc:sldMk cId="1990021395" sldId="413"/>
        </pc:sldMkLst>
        <pc:spChg chg="mod">
          <ac:chgData name="Sâm Ngô Ngọc" userId="ae4caf3270ddc5e4" providerId="LiveId" clId="{F7DB4ECB-EA91-4484-886C-387ED6E7A052}" dt="2023-05-15T10:26:57.520" v="8924" actId="20577"/>
          <ac:spMkLst>
            <pc:docMk/>
            <pc:sldMk cId="1990021395" sldId="413"/>
            <ac:spMk id="2" creationId="{ADAB8D95-F653-528E-F739-D75E9F0A5121}"/>
          </ac:spMkLst>
        </pc:spChg>
        <pc:spChg chg="add del">
          <ac:chgData name="Sâm Ngô Ngọc" userId="ae4caf3270ddc5e4" providerId="LiveId" clId="{F7DB4ECB-EA91-4484-886C-387ED6E7A052}" dt="2023-05-15T10:28:55.395" v="8926" actId="478"/>
          <ac:spMkLst>
            <pc:docMk/>
            <pc:sldMk cId="1990021395" sldId="413"/>
            <ac:spMk id="3" creationId="{E1FCD413-B11A-4609-D067-D1E5AC34CA84}"/>
          </ac:spMkLst>
        </pc:spChg>
        <pc:spChg chg="add del">
          <ac:chgData name="Sâm Ngô Ngọc" userId="ae4caf3270ddc5e4" providerId="LiveId" clId="{F7DB4ECB-EA91-4484-886C-387ED6E7A052}" dt="2023-05-15T10:29:06.943" v="8928" actId="478"/>
          <ac:spMkLst>
            <pc:docMk/>
            <pc:sldMk cId="1990021395" sldId="413"/>
            <ac:spMk id="4" creationId="{959D9FA4-E897-D52F-ED91-0DDFD18A0CC5}"/>
          </ac:spMkLst>
        </pc:spChg>
        <pc:spChg chg="add del">
          <ac:chgData name="Sâm Ngô Ngọc" userId="ae4caf3270ddc5e4" providerId="LiveId" clId="{F7DB4ECB-EA91-4484-886C-387ED6E7A052}" dt="2023-05-15T10:29:18.764" v="8930" actId="478"/>
          <ac:spMkLst>
            <pc:docMk/>
            <pc:sldMk cId="1990021395" sldId="413"/>
            <ac:spMk id="5" creationId="{1EA2FFE1-F9E4-F790-6AB4-30659465ACB0}"/>
          </ac:spMkLst>
        </pc:spChg>
        <pc:spChg chg="mod">
          <ac:chgData name="Sâm Ngô Ngọc" userId="ae4caf3270ddc5e4" providerId="LiveId" clId="{F7DB4ECB-EA91-4484-886C-387ED6E7A052}" dt="2023-05-15T10:25:39.261" v="8550" actId="20577"/>
          <ac:spMkLst>
            <pc:docMk/>
            <pc:sldMk cId="1990021395" sldId="413"/>
            <ac:spMk id="10" creationId="{23D1F212-2C64-40F3-914B-8EFD4765C29F}"/>
          </ac:spMkLst>
        </pc:spChg>
        <pc:picChg chg="add mod modCrop">
          <ac:chgData name="Sâm Ngô Ngọc" userId="ae4caf3270ddc5e4" providerId="LiveId" clId="{F7DB4ECB-EA91-4484-886C-387ED6E7A052}" dt="2023-05-15T10:30:15.273" v="8938" actId="1076"/>
          <ac:picMkLst>
            <pc:docMk/>
            <pc:sldMk cId="1990021395" sldId="413"/>
            <ac:picMk id="11" creationId="{0B03FB50-782A-CC26-4CAF-E8FCD48BA468}"/>
          </ac:picMkLst>
        </pc:picChg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945809161" sldId="414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4207991516" sldId="415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862166009" sldId="416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633311488" sldId="417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605368810" sldId="418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346073909" sldId="419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3920559906" sldId="420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470118926" sldId="421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3768164574" sldId="423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2455055965" sldId="425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4195310505" sldId="426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1428788667" sldId="427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877071035" sldId="428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836095891" sldId="429"/>
        </pc:sldMkLst>
      </pc:sldChg>
      <pc:sldChg chg="del">
        <pc:chgData name="Sâm Ngô Ngọc" userId="ae4caf3270ddc5e4" providerId="LiveId" clId="{F7DB4ECB-EA91-4484-886C-387ED6E7A052}" dt="2023-05-15T10:20:57.456" v="8169" actId="47"/>
        <pc:sldMkLst>
          <pc:docMk/>
          <pc:sldMk cId="231647374" sldId="430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915471885" sldId="432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3750358291" sldId="433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945850682" sldId="434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841266464" sldId="435"/>
        </pc:sldMkLst>
      </pc:sldChg>
      <pc:sldChg chg="addSp delSp modSp add mod">
        <pc:chgData name="Sâm Ngô Ngọc" userId="ae4caf3270ddc5e4" providerId="LiveId" clId="{F7DB4ECB-EA91-4484-886C-387ED6E7A052}" dt="2023-05-12T01:14:18.097" v="445" actId="20577"/>
        <pc:sldMkLst>
          <pc:docMk/>
          <pc:sldMk cId="1453466700" sldId="436"/>
        </pc:sldMkLst>
        <pc:spChg chg="mod">
          <ac:chgData name="Sâm Ngô Ngọc" userId="ae4caf3270ddc5e4" providerId="LiveId" clId="{F7DB4ECB-EA91-4484-886C-387ED6E7A052}" dt="2023-05-12T00:46:16.982" v="360" actId="20577"/>
          <ac:spMkLst>
            <pc:docMk/>
            <pc:sldMk cId="1453466700" sldId="436"/>
            <ac:spMk id="2" creationId="{6C4FB8E4-BA90-E443-1F97-F488651B5052}"/>
          </ac:spMkLst>
        </pc:spChg>
        <pc:spChg chg="del">
          <ac:chgData name="Sâm Ngô Ngọc" userId="ae4caf3270ddc5e4" providerId="LiveId" clId="{F7DB4ECB-EA91-4484-886C-387ED6E7A052}" dt="2023-05-12T00:44:44.788" v="102" actId="478"/>
          <ac:spMkLst>
            <pc:docMk/>
            <pc:sldMk cId="1453466700" sldId="436"/>
            <ac:spMk id="3" creationId="{BAC24DDC-B686-7D58-F551-65607B9F552D}"/>
          </ac:spMkLst>
        </pc:spChg>
        <pc:spChg chg="add mod">
          <ac:chgData name="Sâm Ngô Ngọc" userId="ae4caf3270ddc5e4" providerId="LiveId" clId="{F7DB4ECB-EA91-4484-886C-387ED6E7A052}" dt="2023-05-12T01:14:18.097" v="445" actId="20577"/>
          <ac:spMkLst>
            <pc:docMk/>
            <pc:sldMk cId="1453466700" sldId="436"/>
            <ac:spMk id="5" creationId="{EEA6F871-EB63-6F72-9802-F07C170A419D}"/>
          </ac:spMkLst>
        </pc:spChg>
        <pc:picChg chg="del">
          <ac:chgData name="Sâm Ngô Ngọc" userId="ae4caf3270ddc5e4" providerId="LiveId" clId="{F7DB4ECB-EA91-4484-886C-387ED6E7A052}" dt="2023-05-12T00:45:17.222" v="248" actId="478"/>
          <ac:picMkLst>
            <pc:docMk/>
            <pc:sldMk cId="1453466700" sldId="436"/>
            <ac:picMk id="4" creationId="{10832EF0-C927-DEE3-F870-76DD8C5864B8}"/>
          </ac:picMkLst>
        </pc:picChg>
        <pc:picChg chg="add del mod">
          <ac:chgData name="Sâm Ngô Ngọc" userId="ae4caf3270ddc5e4" providerId="LiveId" clId="{F7DB4ECB-EA91-4484-886C-387ED6E7A052}" dt="2023-05-12T00:45:19.981" v="250" actId="478"/>
          <ac:picMkLst>
            <pc:docMk/>
            <pc:sldMk cId="1453466700" sldId="436"/>
            <ac:picMk id="8" creationId="{9114A5B0-BA05-DFC0-1064-BC119CF8950D}"/>
          </ac:picMkLst>
        </pc:picChg>
      </pc:sldChg>
      <pc:sldChg chg="delSp modSp add del mod">
        <pc:chgData name="Sâm Ngô Ngọc" userId="ae4caf3270ddc5e4" providerId="LiveId" clId="{F7DB4ECB-EA91-4484-886C-387ED6E7A052}" dt="2023-05-12T06:57:24.108" v="1437" actId="47"/>
        <pc:sldMkLst>
          <pc:docMk/>
          <pc:sldMk cId="3773109438" sldId="437"/>
        </pc:sldMkLst>
        <pc:spChg chg="del mod">
          <ac:chgData name="Sâm Ngô Ngọc" userId="ae4caf3270ddc5e4" providerId="LiveId" clId="{F7DB4ECB-EA91-4484-886C-387ED6E7A052}" dt="2023-05-12T06:47:35.228" v="1195" actId="478"/>
          <ac:spMkLst>
            <pc:docMk/>
            <pc:sldMk cId="3773109438" sldId="437"/>
            <ac:spMk id="2" creationId="{6C4FB8E4-BA90-E443-1F97-F488651B5052}"/>
          </ac:spMkLst>
        </pc:spChg>
      </pc:sldChg>
      <pc:sldChg chg="modSp add del mod">
        <pc:chgData name="Sâm Ngô Ngọc" userId="ae4caf3270ddc5e4" providerId="LiveId" clId="{F7DB4ECB-EA91-4484-886C-387ED6E7A052}" dt="2023-05-12T06:57:19.543" v="1435" actId="47"/>
        <pc:sldMkLst>
          <pc:docMk/>
          <pc:sldMk cId="1645257039" sldId="438"/>
        </pc:sldMkLst>
        <pc:spChg chg="mod">
          <ac:chgData name="Sâm Ngô Ngọc" userId="ae4caf3270ddc5e4" providerId="LiveId" clId="{F7DB4ECB-EA91-4484-886C-387ED6E7A052}" dt="2023-05-12T06:46:45.183" v="1188" actId="20577"/>
          <ac:spMkLst>
            <pc:docMk/>
            <pc:sldMk cId="1645257039" sldId="438"/>
            <ac:spMk id="2" creationId="{6C4FB8E4-BA90-E443-1F97-F488651B5052}"/>
          </ac:spMkLst>
        </pc:spChg>
      </pc:sldChg>
      <pc:sldChg chg="delSp modSp add mod">
        <pc:chgData name="Sâm Ngô Ngọc" userId="ae4caf3270ddc5e4" providerId="LiveId" clId="{F7DB4ECB-EA91-4484-886C-387ED6E7A052}" dt="2023-05-12T06:47:20.767" v="1191" actId="478"/>
        <pc:sldMkLst>
          <pc:docMk/>
          <pc:sldMk cId="1254420916" sldId="439"/>
        </pc:sldMkLst>
        <pc:spChg chg="mod">
          <ac:chgData name="Sâm Ngô Ngọc" userId="ae4caf3270ddc5e4" providerId="LiveId" clId="{F7DB4ECB-EA91-4484-886C-387ED6E7A052}" dt="2023-05-12T06:47:17.226" v="1190"/>
          <ac:spMkLst>
            <pc:docMk/>
            <pc:sldMk cId="1254420916" sldId="439"/>
            <ac:spMk id="2" creationId="{6C4FB8E4-BA90-E443-1F97-F488651B5052}"/>
          </ac:spMkLst>
        </pc:spChg>
        <pc:spChg chg="del">
          <ac:chgData name="Sâm Ngô Ngọc" userId="ae4caf3270ddc5e4" providerId="LiveId" clId="{F7DB4ECB-EA91-4484-886C-387ED6E7A052}" dt="2023-05-12T06:47:20.767" v="1191" actId="478"/>
          <ac:spMkLst>
            <pc:docMk/>
            <pc:sldMk cId="1254420916" sldId="439"/>
            <ac:spMk id="5" creationId="{EEA6F871-EB63-6F72-9802-F07C170A419D}"/>
          </ac:spMkLst>
        </pc:spChg>
      </pc:sldChg>
      <pc:sldChg chg="modSp add mod">
        <pc:chgData name="Sâm Ngô Ngọc" userId="ae4caf3270ddc5e4" providerId="LiveId" clId="{F7DB4ECB-EA91-4484-886C-387ED6E7A052}" dt="2023-05-12T06:55:22.529" v="1327" actId="20577"/>
        <pc:sldMkLst>
          <pc:docMk/>
          <pc:sldMk cId="2432196715" sldId="440"/>
        </pc:sldMkLst>
        <pc:spChg chg="mod">
          <ac:chgData name="Sâm Ngô Ngọc" userId="ae4caf3270ddc5e4" providerId="LiveId" clId="{F7DB4ECB-EA91-4484-886C-387ED6E7A052}" dt="2023-05-12T06:55:22.529" v="1327" actId="20577"/>
          <ac:spMkLst>
            <pc:docMk/>
            <pc:sldMk cId="2432196715" sldId="440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5:54:23.301" v="2020" actId="20577"/>
        <pc:sldMkLst>
          <pc:docMk/>
          <pc:sldMk cId="847068367" sldId="441"/>
        </pc:sldMkLst>
        <pc:spChg chg="mod">
          <ac:chgData name="Sâm Ngô Ngọc" userId="ae4caf3270ddc5e4" providerId="LiveId" clId="{F7DB4ECB-EA91-4484-886C-387ED6E7A052}" dt="2023-05-15T05:54:23.301" v="2020" actId="20577"/>
          <ac:spMkLst>
            <pc:docMk/>
            <pc:sldMk cId="847068367" sldId="441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6:05:25.247" v="2756" actId="15415"/>
        <pc:sldMkLst>
          <pc:docMk/>
          <pc:sldMk cId="4160764252" sldId="442"/>
        </pc:sldMkLst>
        <pc:spChg chg="mod">
          <ac:chgData name="Sâm Ngô Ngọc" userId="ae4caf3270ddc5e4" providerId="LiveId" clId="{F7DB4ECB-EA91-4484-886C-387ED6E7A052}" dt="2023-05-15T06:05:25.247" v="2756" actId="15415"/>
          <ac:spMkLst>
            <pc:docMk/>
            <pc:sldMk cId="4160764252" sldId="442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6:12:25.998" v="3179" actId="113"/>
        <pc:sldMkLst>
          <pc:docMk/>
          <pc:sldMk cId="3798382677" sldId="443"/>
        </pc:sldMkLst>
        <pc:spChg chg="mod">
          <ac:chgData name="Sâm Ngô Ngọc" userId="ae4caf3270ddc5e4" providerId="LiveId" clId="{F7DB4ECB-EA91-4484-886C-387ED6E7A052}" dt="2023-05-15T06:12:25.998" v="3179" actId="113"/>
          <ac:spMkLst>
            <pc:docMk/>
            <pc:sldMk cId="3798382677" sldId="443"/>
            <ac:spMk id="2" creationId="{6C4FB8E4-BA90-E443-1F97-F488651B5052}"/>
          </ac:spMkLst>
        </pc:spChg>
      </pc:sldChg>
      <pc:sldChg chg="modSp add del mod">
        <pc:chgData name="Sâm Ngô Ngọc" userId="ae4caf3270ddc5e4" providerId="LiveId" clId="{F7DB4ECB-EA91-4484-886C-387ED6E7A052}" dt="2023-05-15T10:38:46.567" v="9212" actId="47"/>
        <pc:sldMkLst>
          <pc:docMk/>
          <pc:sldMk cId="2348943925" sldId="444"/>
        </pc:sldMkLst>
        <pc:spChg chg="mod">
          <ac:chgData name="Sâm Ngô Ngọc" userId="ae4caf3270ddc5e4" providerId="LiveId" clId="{F7DB4ECB-EA91-4484-886C-387ED6E7A052}" dt="2023-05-15T06:16:24.594" v="3358" actId="20577"/>
          <ac:spMkLst>
            <pc:docMk/>
            <pc:sldMk cId="2348943925" sldId="444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F7DB4ECB-EA91-4484-886C-387ED6E7A052}" dt="2023-05-15T06:29:38.053" v="4024" actId="20577"/>
        <pc:sldMkLst>
          <pc:docMk/>
          <pc:sldMk cId="529300302" sldId="445"/>
        </pc:sldMkLst>
        <pc:spChg chg="mod">
          <ac:chgData name="Sâm Ngô Ngọc" userId="ae4caf3270ddc5e4" providerId="LiveId" clId="{F7DB4ECB-EA91-4484-886C-387ED6E7A052}" dt="2023-05-15T06:29:38.053" v="4024" actId="20577"/>
          <ac:spMkLst>
            <pc:docMk/>
            <pc:sldMk cId="529300302" sldId="445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3:37.385" v="4998" actId="20577"/>
        <pc:sldMkLst>
          <pc:docMk/>
          <pc:sldMk cId="3223228335" sldId="446"/>
        </pc:sldMkLst>
        <pc:spChg chg="mod">
          <ac:chgData name="Sâm Ngô Ngọc" userId="ae4caf3270ddc5e4" providerId="LiveId" clId="{F7DB4ECB-EA91-4484-886C-387ED6E7A052}" dt="2023-05-15T09:33:37.385" v="4998" actId="20577"/>
          <ac:spMkLst>
            <pc:docMk/>
            <pc:sldMk cId="3223228335" sldId="446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3:50.714" v="5015" actId="20577"/>
        <pc:sldMkLst>
          <pc:docMk/>
          <pc:sldMk cId="2578513159" sldId="447"/>
        </pc:sldMkLst>
        <pc:spChg chg="mod">
          <ac:chgData name="Sâm Ngô Ngọc" userId="ae4caf3270ddc5e4" providerId="LiveId" clId="{F7DB4ECB-EA91-4484-886C-387ED6E7A052}" dt="2023-05-15T09:33:50.714" v="5015" actId="20577"/>
          <ac:spMkLst>
            <pc:docMk/>
            <pc:sldMk cId="2578513159" sldId="447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F7DB4ECB-EA91-4484-886C-387ED6E7A052}" dt="2023-05-15T09:29:42.315" v="4836" actId="11"/>
        <pc:sldMkLst>
          <pc:docMk/>
          <pc:sldMk cId="4019160822" sldId="448"/>
        </pc:sldMkLst>
        <pc:spChg chg="mod">
          <ac:chgData name="Sâm Ngô Ngọc" userId="ae4caf3270ddc5e4" providerId="LiveId" clId="{F7DB4ECB-EA91-4484-886C-387ED6E7A052}" dt="2023-05-15T09:29:42.315" v="4836" actId="11"/>
          <ac:spMkLst>
            <pc:docMk/>
            <pc:sldMk cId="4019160822" sldId="44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4:58.342" v="5148" actId="20577"/>
        <pc:sldMkLst>
          <pc:docMk/>
          <pc:sldMk cId="3204420722" sldId="449"/>
        </pc:sldMkLst>
        <pc:spChg chg="mod">
          <ac:chgData name="Sâm Ngô Ngọc" userId="ae4caf3270ddc5e4" providerId="LiveId" clId="{F7DB4ECB-EA91-4484-886C-387ED6E7A052}" dt="2023-05-15T09:34:58.342" v="5148" actId="20577"/>
          <ac:spMkLst>
            <pc:docMk/>
            <pc:sldMk cId="3204420722" sldId="449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6:20.083" v="5249" actId="20577"/>
        <pc:sldMkLst>
          <pc:docMk/>
          <pc:sldMk cId="2635445136" sldId="450"/>
        </pc:sldMkLst>
        <pc:spChg chg="mod">
          <ac:chgData name="Sâm Ngô Ngọc" userId="ae4caf3270ddc5e4" providerId="LiveId" clId="{F7DB4ECB-EA91-4484-886C-387ED6E7A052}" dt="2023-05-15T09:36:20.083" v="5249" actId="20577"/>
          <ac:spMkLst>
            <pc:docMk/>
            <pc:sldMk cId="2635445136" sldId="450"/>
            <ac:spMk id="2" creationId="{6C4FB8E4-BA90-E443-1F97-F488651B5052}"/>
          </ac:spMkLst>
        </pc:spChg>
      </pc:sldChg>
      <pc:sldChg chg="addSp modSp add mod">
        <pc:chgData name="Sâm Ngô Ngọc" userId="ae4caf3270ddc5e4" providerId="LiveId" clId="{F7DB4ECB-EA91-4484-886C-387ED6E7A052}" dt="2023-05-15T10:08:46.620" v="6684"/>
        <pc:sldMkLst>
          <pc:docMk/>
          <pc:sldMk cId="938593339" sldId="451"/>
        </pc:sldMkLst>
        <pc:spChg chg="mod">
          <ac:chgData name="Sâm Ngô Ngọc" userId="ae4caf3270ddc5e4" providerId="LiveId" clId="{F7DB4ECB-EA91-4484-886C-387ED6E7A052}" dt="2023-05-15T10:08:41.321" v="6682" actId="1076"/>
          <ac:spMkLst>
            <pc:docMk/>
            <pc:sldMk cId="938593339" sldId="451"/>
            <ac:spMk id="2" creationId="{6C4FB8E4-BA90-E443-1F97-F488651B5052}"/>
          </ac:spMkLst>
        </pc:spChg>
        <pc:spChg chg="add mod">
          <ac:chgData name="Sâm Ngô Ngọc" userId="ae4caf3270ddc5e4" providerId="LiveId" clId="{F7DB4ECB-EA91-4484-886C-387ED6E7A052}" dt="2023-05-15T10:08:46.620" v="6684"/>
          <ac:spMkLst>
            <pc:docMk/>
            <pc:sldMk cId="938593339" sldId="451"/>
            <ac:spMk id="5" creationId="{E01941D6-2F35-F338-C0EC-3E8D3B6677F8}"/>
          </ac:spMkLst>
        </pc:spChg>
      </pc:sldChg>
      <pc:sldChg chg="modSp add mod">
        <pc:chgData name="Sâm Ngô Ngọc" userId="ae4caf3270ddc5e4" providerId="LiveId" clId="{F7DB4ECB-EA91-4484-886C-387ED6E7A052}" dt="2023-05-15T10:09:20.673" v="6754" actId="20577"/>
        <pc:sldMkLst>
          <pc:docMk/>
          <pc:sldMk cId="4232601098" sldId="452"/>
        </pc:sldMkLst>
        <pc:spChg chg="mod">
          <ac:chgData name="Sâm Ngô Ngọc" userId="ae4caf3270ddc5e4" providerId="LiveId" clId="{F7DB4ECB-EA91-4484-886C-387ED6E7A052}" dt="2023-05-15T10:09:20.673" v="6754" actId="20577"/>
          <ac:spMkLst>
            <pc:docMk/>
            <pc:sldMk cId="4232601098" sldId="452"/>
            <ac:spMk id="2" creationId="{6C4FB8E4-BA90-E443-1F97-F488651B5052}"/>
          </ac:spMkLst>
        </pc:spChg>
      </pc:sldChg>
      <pc:sldChg chg="add">
        <pc:chgData name="Sâm Ngô Ngọc" userId="ae4caf3270ddc5e4" providerId="LiveId" clId="{F7DB4ECB-EA91-4484-886C-387ED6E7A052}" dt="2023-05-15T10:20:49.965" v="8168" actId="2890"/>
        <pc:sldMkLst>
          <pc:docMk/>
          <pc:sldMk cId="1693912823" sldId="453"/>
        </pc:sldMkLst>
      </pc:sldChg>
      <pc:sldChg chg="add">
        <pc:chgData name="Sâm Ngô Ngọc" userId="ae4caf3270ddc5e4" providerId="LiveId" clId="{F7DB4ECB-EA91-4484-886C-387ED6E7A052}" dt="2023-05-15T10:22:34.627" v="8170" actId="2890"/>
        <pc:sldMkLst>
          <pc:docMk/>
          <pc:sldMk cId="601582806" sldId="454"/>
        </pc:sldMkLst>
      </pc:sldChg>
      <pc:sldChg chg="modSp add mod">
        <pc:chgData name="Sâm Ngô Ngọc" userId="ae4caf3270ddc5e4" providerId="LiveId" clId="{F7DB4ECB-EA91-4484-886C-387ED6E7A052}" dt="2023-05-15T10:25:30.692" v="8529" actId="20577"/>
        <pc:sldMkLst>
          <pc:docMk/>
          <pc:sldMk cId="166251255" sldId="455"/>
        </pc:sldMkLst>
        <pc:spChg chg="mod">
          <ac:chgData name="Sâm Ngô Ngọc" userId="ae4caf3270ddc5e4" providerId="LiveId" clId="{F7DB4ECB-EA91-4484-886C-387ED6E7A052}" dt="2023-05-15T10:25:30.692" v="8529" actId="20577"/>
          <ac:spMkLst>
            <pc:docMk/>
            <pc:sldMk cId="166251255" sldId="455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F7DB4ECB-EA91-4484-886C-387ED6E7A052}" dt="2023-05-15T10:37:55.120" v="9210" actId="20577"/>
        <pc:sldMkLst>
          <pc:docMk/>
          <pc:sldMk cId="2329979488" sldId="456"/>
        </pc:sldMkLst>
        <pc:spChg chg="mod">
          <ac:chgData name="Sâm Ngô Ngọc" userId="ae4caf3270ddc5e4" providerId="LiveId" clId="{F7DB4ECB-EA91-4484-886C-387ED6E7A052}" dt="2023-05-15T10:37:55.120" v="9210" actId="20577"/>
          <ac:spMkLst>
            <pc:docMk/>
            <pc:sldMk cId="2329979488" sldId="456"/>
            <ac:spMk id="2" creationId="{6C4FB8E4-BA90-E443-1F97-F488651B5052}"/>
          </ac:spMkLst>
        </pc:spChg>
      </pc:sldChg>
      <pc:sldChg chg="add">
        <pc:chgData name="Sâm Ngô Ngọc" userId="ae4caf3270ddc5e4" providerId="LiveId" clId="{F7DB4ECB-EA91-4484-886C-387ED6E7A052}" dt="2023-05-15T10:37:12.391" v="9138" actId="2890"/>
        <pc:sldMkLst>
          <pc:docMk/>
          <pc:sldMk cId="3713853593" sldId="457"/>
        </pc:sldMkLst>
      </pc:sldChg>
      <pc:sldChg chg="modSp add mod">
        <pc:chgData name="Sâm Ngô Ngọc" userId="ae4caf3270ddc5e4" providerId="LiveId" clId="{F7DB4ECB-EA91-4484-886C-387ED6E7A052}" dt="2023-05-15T10:39:13.441" v="9225"/>
        <pc:sldMkLst>
          <pc:docMk/>
          <pc:sldMk cId="2303077841" sldId="458"/>
        </pc:sldMkLst>
        <pc:spChg chg="mod">
          <ac:chgData name="Sâm Ngô Ngọc" userId="ae4caf3270ddc5e4" providerId="LiveId" clId="{F7DB4ECB-EA91-4484-886C-387ED6E7A052}" dt="2023-05-15T10:39:13.441" v="9225"/>
          <ac:spMkLst>
            <pc:docMk/>
            <pc:sldMk cId="2303077841" sldId="45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10:42:43.212" v="9473" actId="20577"/>
        <pc:sldMkLst>
          <pc:docMk/>
          <pc:sldMk cId="242351389" sldId="459"/>
        </pc:sldMkLst>
        <pc:spChg chg="mod">
          <ac:chgData name="Sâm Ngô Ngọc" userId="ae4caf3270ddc5e4" providerId="LiveId" clId="{F7DB4ECB-EA91-4484-886C-387ED6E7A052}" dt="2023-05-15T10:42:43.212" v="9473" actId="20577"/>
          <ac:spMkLst>
            <pc:docMk/>
            <pc:sldMk cId="242351389" sldId="459"/>
            <ac:spMk id="2" creationId="{6C4FB8E4-BA90-E443-1F97-F488651B5052}"/>
          </ac:spMkLst>
        </pc:spChg>
      </pc:sldChg>
    </pc:docChg>
  </pc:docChgLst>
  <pc:docChgLst>
    <pc:chgData name="Sâm Ngô Ngọc" userId="ae4caf3270ddc5e4" providerId="LiveId" clId="{684E0C50-71F3-41A3-8F3E-B195FF61A175}"/>
    <pc:docChg chg="undo custSel addSld delSld modSld sldOrd addSection delSection modSection">
      <pc:chgData name="Sâm Ngô Ngọc" userId="ae4caf3270ddc5e4" providerId="LiveId" clId="{684E0C50-71F3-41A3-8F3E-B195FF61A175}" dt="2023-06-05T11:43:39.239" v="1933" actId="20577"/>
      <pc:docMkLst>
        <pc:docMk/>
      </pc:docMkLst>
      <pc:sldChg chg="delSp modSp mod">
        <pc:chgData name="Sâm Ngô Ngọc" userId="ae4caf3270ddc5e4" providerId="LiveId" clId="{684E0C50-71F3-41A3-8F3E-B195FF61A175}" dt="2023-06-05T07:20:51.602" v="1931" actId="14100"/>
        <pc:sldMkLst>
          <pc:docMk/>
          <pc:sldMk cId="4282670801" sldId="272"/>
        </pc:sldMkLst>
        <pc:spChg chg="del">
          <ac:chgData name="Sâm Ngô Ngọc" userId="ae4caf3270ddc5e4" providerId="LiveId" clId="{684E0C50-71F3-41A3-8F3E-B195FF61A175}" dt="2023-06-05T07:20:08.743" v="1928" actId="478"/>
          <ac:spMkLst>
            <pc:docMk/>
            <pc:sldMk cId="4282670801" sldId="272"/>
            <ac:spMk id="2" creationId="{6D12DEAD-CDB7-29DB-04BB-1CFC91723007}"/>
          </ac:spMkLst>
        </pc:spChg>
        <pc:spChg chg="mod">
          <ac:chgData name="Sâm Ngô Ngọc" userId="ae4caf3270ddc5e4" providerId="LiveId" clId="{684E0C50-71F3-41A3-8F3E-B195FF61A175}" dt="2023-06-05T07:20:51.602" v="1931" actId="14100"/>
          <ac:spMkLst>
            <pc:docMk/>
            <pc:sldMk cId="4282670801" sldId="272"/>
            <ac:spMk id="9" creationId="{AC4EAB12-2A9A-4D25-95BE-CFD905FFCDD3}"/>
          </ac:spMkLst>
        </pc:spChg>
      </pc:sldChg>
      <pc:sldChg chg="addSp modSp mod setBg">
        <pc:chgData name="Sâm Ngô Ngọc" userId="ae4caf3270ddc5e4" providerId="LiveId" clId="{684E0C50-71F3-41A3-8F3E-B195FF61A175}" dt="2023-06-05T04:58:38.126" v="158" actId="20577"/>
        <pc:sldMkLst>
          <pc:docMk/>
          <pc:sldMk cId="1244889510" sldId="363"/>
        </pc:sldMkLst>
        <pc:spChg chg="mod">
          <ac:chgData name="Sâm Ngô Ngọc" userId="ae4caf3270ddc5e4" providerId="LiveId" clId="{684E0C50-71F3-41A3-8F3E-B195FF61A175}" dt="2023-06-05T04:58:38.126" v="158" actId="20577"/>
          <ac:spMkLst>
            <pc:docMk/>
            <pc:sldMk cId="1244889510" sldId="363"/>
            <ac:spMk id="4" creationId="{9FBA8B49-2EDD-CA92-0FAA-E400501FB2C4}"/>
          </ac:spMkLst>
        </pc:spChg>
        <pc:picChg chg="add mod">
          <ac:chgData name="Sâm Ngô Ngọc" userId="ae4caf3270ddc5e4" providerId="LiveId" clId="{684E0C50-71F3-41A3-8F3E-B195FF61A175}" dt="2023-06-05T04:56:38.808" v="113" actId="1076"/>
          <ac:picMkLst>
            <pc:docMk/>
            <pc:sldMk cId="1244889510" sldId="363"/>
            <ac:picMk id="1026" creationId="{488A9CE5-3CBC-D834-4C44-38F961402B2F}"/>
          </ac:picMkLst>
        </pc:picChg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3038705262" sldId="393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1904492225" sldId="395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426971137" sldId="407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1373936596" sldId="409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1925514762" sldId="431"/>
        </pc:sldMkLst>
      </pc:sldChg>
      <pc:sldChg chg="modSp mod">
        <pc:chgData name="Sâm Ngô Ngọc" userId="ae4caf3270ddc5e4" providerId="LiveId" clId="{684E0C50-71F3-41A3-8F3E-B195FF61A175}" dt="2023-06-05T05:54:26.072" v="1661" actId="1076"/>
        <pc:sldMkLst>
          <pc:docMk/>
          <pc:sldMk cId="1091519241" sldId="463"/>
        </pc:sldMkLst>
        <pc:spChg chg="mod">
          <ac:chgData name="Sâm Ngô Ngọc" userId="ae4caf3270ddc5e4" providerId="LiveId" clId="{684E0C50-71F3-41A3-8F3E-B195FF61A175}" dt="2023-06-05T05:54:26.072" v="1661" actId="1076"/>
          <ac:spMkLst>
            <pc:docMk/>
            <pc:sldMk cId="1091519241" sldId="463"/>
            <ac:spMk id="2" creationId="{6C4FB8E4-BA90-E443-1F97-F488651B5052}"/>
          </ac:spMkLst>
        </pc:spChg>
        <pc:spChg chg="mod">
          <ac:chgData name="Sâm Ngô Ngọc" userId="ae4caf3270ddc5e4" providerId="LiveId" clId="{684E0C50-71F3-41A3-8F3E-B195FF61A175}" dt="2023-06-05T05:36:53.659" v="1473" actId="20577"/>
          <ac:spMkLst>
            <pc:docMk/>
            <pc:sldMk cId="1091519241" sldId="463"/>
            <ac:spMk id="10" creationId="{23D1F212-2C64-40F3-914B-8EFD4765C29F}"/>
          </ac:spMkLst>
        </pc:spChg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3568615806" sldId="467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1032876372" sldId="468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3889963993" sldId="469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721314553" sldId="470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55626625" sldId="471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3977425982" sldId="472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740282188" sldId="473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3431690937" sldId="474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2523008590" sldId="475"/>
        </pc:sldMkLst>
      </pc:sldChg>
      <pc:sldChg chg="delSp modSp add mod setBg">
        <pc:chgData name="Sâm Ngô Ngọc" userId="ae4caf3270ddc5e4" providerId="LiveId" clId="{684E0C50-71F3-41A3-8F3E-B195FF61A175}" dt="2023-06-05T05:05:58.434" v="702" actId="113"/>
        <pc:sldMkLst>
          <pc:docMk/>
          <pc:sldMk cId="2820867117" sldId="480"/>
        </pc:sldMkLst>
        <pc:spChg chg="mod">
          <ac:chgData name="Sâm Ngô Ngọc" userId="ae4caf3270ddc5e4" providerId="LiveId" clId="{684E0C50-71F3-41A3-8F3E-B195FF61A175}" dt="2023-06-05T05:05:58.434" v="702" actId="113"/>
          <ac:spMkLst>
            <pc:docMk/>
            <pc:sldMk cId="2820867117" sldId="480"/>
            <ac:spMk id="4" creationId="{9FBA8B49-2EDD-CA92-0FAA-E400501FB2C4}"/>
          </ac:spMkLst>
        </pc:spChg>
        <pc:picChg chg="del">
          <ac:chgData name="Sâm Ngô Ngọc" userId="ae4caf3270ddc5e4" providerId="LiveId" clId="{684E0C50-71F3-41A3-8F3E-B195FF61A175}" dt="2023-06-05T04:56:51.138" v="122" actId="478"/>
          <ac:picMkLst>
            <pc:docMk/>
            <pc:sldMk cId="2820867117" sldId="480"/>
            <ac:picMk id="1026" creationId="{488A9CE5-3CBC-D834-4C44-38F961402B2F}"/>
          </ac:picMkLst>
        </pc:picChg>
      </pc:sldChg>
      <pc:sldChg chg="delSp modSp add mod ord setBg">
        <pc:chgData name="Sâm Ngô Ngọc" userId="ae4caf3270ddc5e4" providerId="LiveId" clId="{684E0C50-71F3-41A3-8F3E-B195FF61A175}" dt="2023-06-05T05:09:02.867" v="865"/>
        <pc:sldMkLst>
          <pc:docMk/>
          <pc:sldMk cId="1915291463" sldId="481"/>
        </pc:sldMkLst>
        <pc:spChg chg="mod">
          <ac:chgData name="Sâm Ngô Ngọc" userId="ae4caf3270ddc5e4" providerId="LiveId" clId="{684E0C50-71F3-41A3-8F3E-B195FF61A175}" dt="2023-06-05T05:08:49.574" v="861" actId="20577"/>
          <ac:spMkLst>
            <pc:docMk/>
            <pc:sldMk cId="1915291463" sldId="481"/>
            <ac:spMk id="4" creationId="{9FBA8B49-2EDD-CA92-0FAA-E400501FB2C4}"/>
          </ac:spMkLst>
        </pc:spChg>
        <pc:picChg chg="del">
          <ac:chgData name="Sâm Ngô Ngọc" userId="ae4caf3270ddc5e4" providerId="LiveId" clId="{684E0C50-71F3-41A3-8F3E-B195FF61A175}" dt="2023-06-05T05:06:36.314" v="713" actId="478"/>
          <ac:picMkLst>
            <pc:docMk/>
            <pc:sldMk cId="1915291463" sldId="481"/>
            <ac:picMk id="1026" creationId="{488A9CE5-3CBC-D834-4C44-38F961402B2F}"/>
          </ac:picMkLst>
        </pc:picChg>
      </pc:sldChg>
      <pc:sldChg chg="modSp add mod ord setBg">
        <pc:chgData name="Sâm Ngô Ngọc" userId="ae4caf3270ddc5e4" providerId="LiveId" clId="{684E0C50-71F3-41A3-8F3E-B195FF61A175}" dt="2023-06-05T05:35:46.405" v="1371"/>
        <pc:sldMkLst>
          <pc:docMk/>
          <pc:sldMk cId="84683258" sldId="482"/>
        </pc:sldMkLst>
        <pc:spChg chg="mod">
          <ac:chgData name="Sâm Ngô Ngọc" userId="ae4caf3270ddc5e4" providerId="LiveId" clId="{684E0C50-71F3-41A3-8F3E-B195FF61A175}" dt="2023-06-05T05:35:35.600" v="1346" actId="5793"/>
          <ac:spMkLst>
            <pc:docMk/>
            <pc:sldMk cId="84683258" sldId="482"/>
            <ac:spMk id="4" creationId="{9FBA8B49-2EDD-CA92-0FAA-E400501FB2C4}"/>
          </ac:spMkLst>
        </pc:spChg>
      </pc:sldChg>
      <pc:sldChg chg="modSp add mod ord">
        <pc:chgData name="Sâm Ngô Ngọc" userId="ae4caf3270ddc5e4" providerId="LiveId" clId="{684E0C50-71F3-41A3-8F3E-B195FF61A175}" dt="2023-06-05T11:43:39.239" v="1933" actId="20577"/>
        <pc:sldMkLst>
          <pc:docMk/>
          <pc:sldMk cId="1685491121" sldId="483"/>
        </pc:sldMkLst>
        <pc:spChg chg="mod">
          <ac:chgData name="Sâm Ngô Ngọc" userId="ae4caf3270ddc5e4" providerId="LiveId" clId="{684E0C50-71F3-41A3-8F3E-B195FF61A175}" dt="2023-06-05T11:43:39.239" v="1933" actId="20577"/>
          <ac:spMkLst>
            <pc:docMk/>
            <pc:sldMk cId="1685491121" sldId="483"/>
            <ac:spMk id="4" creationId="{9FBA8B49-2EDD-CA92-0FAA-E400501FB2C4}"/>
          </ac:spMkLst>
        </pc:spChg>
      </pc:sldChg>
      <pc:sldChg chg="add">
        <pc:chgData name="Sâm Ngô Ngọc" userId="ae4caf3270ddc5e4" providerId="LiveId" clId="{684E0C50-71F3-41A3-8F3E-B195FF61A175}" dt="2023-06-05T05:54:30.072" v="1662" actId="2890"/>
        <pc:sldMkLst>
          <pc:docMk/>
          <pc:sldMk cId="2786407830" sldId="484"/>
        </pc:sldMkLst>
      </pc:sldChg>
      <pc:sldChg chg="modSp add">
        <pc:chgData name="Sâm Ngô Ngọc" userId="ae4caf3270ddc5e4" providerId="LiveId" clId="{684E0C50-71F3-41A3-8F3E-B195FF61A175}" dt="2023-06-05T07:00:29.074" v="1706" actId="20577"/>
        <pc:sldMkLst>
          <pc:docMk/>
          <pc:sldMk cId="2335153173" sldId="485"/>
        </pc:sldMkLst>
        <pc:spChg chg="mod">
          <ac:chgData name="Sâm Ngô Ngọc" userId="ae4caf3270ddc5e4" providerId="LiveId" clId="{684E0C50-71F3-41A3-8F3E-B195FF61A175}" dt="2023-06-05T07:00:29.074" v="1706" actId="20577"/>
          <ac:spMkLst>
            <pc:docMk/>
            <pc:sldMk cId="2335153173" sldId="485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684E0C50-71F3-41A3-8F3E-B195FF61A175}" dt="2023-06-05T07:04:35.815" v="1843" actId="403"/>
        <pc:sldMkLst>
          <pc:docMk/>
          <pc:sldMk cId="2098845435" sldId="486"/>
        </pc:sldMkLst>
        <pc:spChg chg="mod">
          <ac:chgData name="Sâm Ngô Ngọc" userId="ae4caf3270ddc5e4" providerId="LiveId" clId="{684E0C50-71F3-41A3-8F3E-B195FF61A175}" dt="2023-06-05T07:04:35.815" v="1843" actId="403"/>
          <ac:spMkLst>
            <pc:docMk/>
            <pc:sldMk cId="2098845435" sldId="486"/>
            <ac:spMk id="2" creationId="{6C4FB8E4-BA90-E443-1F97-F488651B5052}"/>
          </ac:spMkLst>
        </pc:spChg>
      </pc:sldChg>
      <pc:sldChg chg="modSp add">
        <pc:chgData name="Sâm Ngô Ngọc" userId="ae4caf3270ddc5e4" providerId="LiveId" clId="{684E0C50-71F3-41A3-8F3E-B195FF61A175}" dt="2023-06-05T07:18:59.342" v="1927" actId="20577"/>
        <pc:sldMkLst>
          <pc:docMk/>
          <pc:sldMk cId="1870427940" sldId="487"/>
        </pc:sldMkLst>
        <pc:spChg chg="mod">
          <ac:chgData name="Sâm Ngô Ngọc" userId="ae4caf3270ddc5e4" providerId="LiveId" clId="{684E0C50-71F3-41A3-8F3E-B195FF61A175}" dt="2023-06-05T07:18:59.342" v="1927" actId="20577"/>
          <ac:spMkLst>
            <pc:docMk/>
            <pc:sldMk cId="1870427940" sldId="487"/>
            <ac:spMk id="2" creationId="{6C4FB8E4-BA90-E443-1F97-F488651B5052}"/>
          </ac:spMkLst>
        </pc:spChg>
      </pc:sldChg>
    </pc:docChg>
  </pc:docChgLst>
  <pc:docChgLst>
    <pc:chgData name="Sâm Ngô Ngọc" userId="ae4caf3270ddc5e4" providerId="LiveId" clId="{28E1D4DC-BB3D-453C-8197-8A7FE15C8E93}"/>
    <pc:docChg chg="undo redo custSel addSld delSld modSld sldOrd addSection modSection">
      <pc:chgData name="Sâm Ngô Ngọc" userId="ae4caf3270ddc5e4" providerId="LiveId" clId="{28E1D4DC-BB3D-453C-8197-8A7FE15C8E93}" dt="2023-05-08T13:10:21.388" v="16058" actId="20577"/>
      <pc:docMkLst>
        <pc:docMk/>
      </pc:docMkLst>
      <pc:sldChg chg="addSp modSp">
        <pc:chgData name="Sâm Ngô Ngọc" userId="ae4caf3270ddc5e4" providerId="LiveId" clId="{28E1D4DC-BB3D-453C-8197-8A7FE15C8E93}" dt="2023-05-07T08:38:34.061" v="1" actId="164"/>
        <pc:sldMkLst>
          <pc:docMk/>
          <pc:sldMk cId="251771882" sldId="257"/>
        </pc:sldMkLst>
        <pc:spChg chg="mod">
          <ac:chgData name="Sâm Ngô Ngọc" userId="ae4caf3270ddc5e4" providerId="LiveId" clId="{28E1D4DC-BB3D-453C-8197-8A7FE15C8E93}" dt="2023-05-07T08:38:34.061" v="1" actId="164"/>
          <ac:spMkLst>
            <pc:docMk/>
            <pc:sldMk cId="251771882" sldId="257"/>
            <ac:spMk id="8" creationId="{D3AC0AC7-4B59-47C6-A8BD-236093DA00A7}"/>
          </ac:spMkLst>
        </pc:spChg>
        <pc:spChg chg="mod">
          <ac:chgData name="Sâm Ngô Ngọc" userId="ae4caf3270ddc5e4" providerId="LiveId" clId="{28E1D4DC-BB3D-453C-8197-8A7FE15C8E93}" dt="2023-05-07T08:38:34.061" v="1" actId="164"/>
          <ac:spMkLst>
            <pc:docMk/>
            <pc:sldMk cId="251771882" sldId="257"/>
            <ac:spMk id="9" creationId="{63BE8150-2F69-4DF6-BF4B-012533178F25}"/>
          </ac:spMkLst>
        </pc:spChg>
        <pc:spChg chg="mod">
          <ac:chgData name="Sâm Ngô Ngọc" userId="ae4caf3270ddc5e4" providerId="LiveId" clId="{28E1D4DC-BB3D-453C-8197-8A7FE15C8E93}" dt="2023-05-07T08:38:26.018" v="0" actId="164"/>
          <ac:spMkLst>
            <pc:docMk/>
            <pc:sldMk cId="251771882" sldId="257"/>
            <ac:spMk id="10" creationId="{40FD5572-3980-4455-B254-EEA4204E0DEE}"/>
          </ac:spMkLst>
        </pc:spChg>
        <pc:spChg chg="mod">
          <ac:chgData name="Sâm Ngô Ngọc" userId="ae4caf3270ddc5e4" providerId="LiveId" clId="{28E1D4DC-BB3D-453C-8197-8A7FE15C8E93}" dt="2023-05-07T08:38:26.018" v="0" actId="164"/>
          <ac:spMkLst>
            <pc:docMk/>
            <pc:sldMk cId="251771882" sldId="257"/>
            <ac:spMk id="11" creationId="{B0CE2396-04AD-4CBF-951B-19AD4CD6B661}"/>
          </ac:spMkLst>
        </pc:spChg>
        <pc:spChg chg="mod">
          <ac:chgData name="Sâm Ngô Ngọc" userId="ae4caf3270ddc5e4" providerId="LiveId" clId="{28E1D4DC-BB3D-453C-8197-8A7FE15C8E93}" dt="2023-05-07T08:38:34.061" v="1" actId="164"/>
          <ac:spMkLst>
            <pc:docMk/>
            <pc:sldMk cId="251771882" sldId="257"/>
            <ac:spMk id="17" creationId="{E02CFFCD-0AE3-4685-A8A4-8F9DCC78C3FC}"/>
          </ac:spMkLst>
        </pc:spChg>
        <pc:spChg chg="mod">
          <ac:chgData name="Sâm Ngô Ngọc" userId="ae4caf3270ddc5e4" providerId="LiveId" clId="{28E1D4DC-BB3D-453C-8197-8A7FE15C8E93}" dt="2023-05-07T08:38:26.018" v="0" actId="164"/>
          <ac:spMkLst>
            <pc:docMk/>
            <pc:sldMk cId="251771882" sldId="257"/>
            <ac:spMk id="36" creationId="{1D154696-20A3-4769-BCDF-44E06BD191E4}"/>
          </ac:spMkLst>
        </pc:spChg>
        <pc:grpChg chg="add mod">
          <ac:chgData name="Sâm Ngô Ngọc" userId="ae4caf3270ddc5e4" providerId="LiveId" clId="{28E1D4DC-BB3D-453C-8197-8A7FE15C8E93}" dt="2023-05-07T08:38:26.018" v="0" actId="164"/>
          <ac:grpSpMkLst>
            <pc:docMk/>
            <pc:sldMk cId="251771882" sldId="257"/>
            <ac:grpSpMk id="5" creationId="{8DFD1B87-4588-F0AA-241C-DD03D148E42A}"/>
          </ac:grpSpMkLst>
        </pc:grpChg>
        <pc:grpChg chg="add mod">
          <ac:chgData name="Sâm Ngô Ngọc" userId="ae4caf3270ddc5e4" providerId="LiveId" clId="{28E1D4DC-BB3D-453C-8197-8A7FE15C8E93}" dt="2023-05-07T08:38:34.061" v="1" actId="164"/>
          <ac:grpSpMkLst>
            <pc:docMk/>
            <pc:sldMk cId="251771882" sldId="257"/>
            <ac:grpSpMk id="6" creationId="{0AC8AE8F-5933-6CE3-BF9D-CCC30079505A}"/>
          </ac:grpSpMkLst>
        </pc:grpChg>
      </pc:sldChg>
      <pc:sldChg chg="delSp setBg">
        <pc:chgData name="Sâm Ngô Ngọc" userId="ae4caf3270ddc5e4" providerId="LiveId" clId="{28E1D4DC-BB3D-453C-8197-8A7FE15C8E93}" dt="2023-05-07T08:38:48.720" v="8"/>
        <pc:sldMkLst>
          <pc:docMk/>
          <pc:sldMk cId="2982654001" sldId="262"/>
        </pc:sldMkLst>
        <pc:picChg chg="del">
          <ac:chgData name="Sâm Ngô Ngọc" userId="ae4caf3270ddc5e4" providerId="LiveId" clId="{28E1D4DC-BB3D-453C-8197-8A7FE15C8E93}" dt="2023-05-07T08:38:41.978" v="2" actId="478"/>
          <ac:picMkLst>
            <pc:docMk/>
            <pc:sldMk cId="2982654001" sldId="262"/>
            <ac:picMk id="8" creationId="{353A7291-4566-6546-4A53-7CCA2653FF34}"/>
          </ac:picMkLst>
        </pc:picChg>
      </pc:sldChg>
      <pc:sldChg chg="addSp modSp mod">
        <pc:chgData name="Sâm Ngô Ngọc" userId="ae4caf3270ddc5e4" providerId="LiveId" clId="{28E1D4DC-BB3D-453C-8197-8A7FE15C8E93}" dt="2023-05-07T15:49:58.173" v="3233" actId="20577"/>
        <pc:sldMkLst>
          <pc:docMk/>
          <pc:sldMk cId="3006370717" sldId="267"/>
        </pc:sldMkLst>
        <pc:spChg chg="mod">
          <ac:chgData name="Sâm Ngô Ngọc" userId="ae4caf3270ddc5e4" providerId="LiveId" clId="{28E1D4DC-BB3D-453C-8197-8A7FE15C8E93}" dt="2023-05-07T15:49:58.173" v="3233" actId="20577"/>
          <ac:spMkLst>
            <pc:docMk/>
            <pc:sldMk cId="3006370717" sldId="267"/>
            <ac:spMk id="2" creationId="{6D12DEAD-CDB7-29DB-04BB-1CFC91723007}"/>
          </ac:spMkLst>
        </pc:spChg>
        <pc:spChg chg="add mod">
          <ac:chgData name="Sâm Ngô Ngọc" userId="ae4caf3270ddc5e4" providerId="LiveId" clId="{28E1D4DC-BB3D-453C-8197-8A7FE15C8E93}" dt="2023-05-07T15:48:20.700" v="3069" actId="1076"/>
          <ac:spMkLst>
            <pc:docMk/>
            <pc:sldMk cId="3006370717" sldId="267"/>
            <ac:spMk id="3" creationId="{319F8DE5-F96D-7767-C37E-EC00A10502A5}"/>
          </ac:spMkLst>
        </pc:spChg>
        <pc:spChg chg="add mod">
          <ac:chgData name="Sâm Ngô Ngọc" userId="ae4caf3270ddc5e4" providerId="LiveId" clId="{28E1D4DC-BB3D-453C-8197-8A7FE15C8E93}" dt="2023-05-07T15:49:23.959" v="3156" actId="14100"/>
          <ac:spMkLst>
            <pc:docMk/>
            <pc:sldMk cId="3006370717" sldId="267"/>
            <ac:spMk id="4" creationId="{F5ED3204-1218-C0C8-D316-5C450023A6A2}"/>
          </ac:spMkLst>
        </pc:spChg>
      </pc:sldChg>
      <pc:sldChg chg="modSp mod">
        <pc:chgData name="Sâm Ngô Ngọc" userId="ae4caf3270ddc5e4" providerId="LiveId" clId="{28E1D4DC-BB3D-453C-8197-8A7FE15C8E93}" dt="2023-05-08T09:56:00.287" v="15344" actId="20577"/>
        <pc:sldMkLst>
          <pc:docMk/>
          <pc:sldMk cId="4282670801" sldId="272"/>
        </pc:sldMkLst>
        <pc:spChg chg="mod">
          <ac:chgData name="Sâm Ngô Ngọc" userId="ae4caf3270ddc5e4" providerId="LiveId" clId="{28E1D4DC-BB3D-453C-8197-8A7FE15C8E93}" dt="2023-05-08T09:56:00.287" v="15344" actId="20577"/>
          <ac:spMkLst>
            <pc:docMk/>
            <pc:sldMk cId="4282670801" sldId="272"/>
            <ac:spMk id="2" creationId="{6D12DEAD-CDB7-29DB-04BB-1CFC91723007}"/>
          </ac:spMkLst>
        </pc:spChg>
      </pc:sldChg>
      <pc:sldChg chg="modSp mod">
        <pc:chgData name="Sâm Ngô Ngọc" userId="ae4caf3270ddc5e4" providerId="LiveId" clId="{28E1D4DC-BB3D-453C-8197-8A7FE15C8E93}" dt="2023-05-08T09:53:44.691" v="15145" actId="20577"/>
        <pc:sldMkLst>
          <pc:docMk/>
          <pc:sldMk cId="4093378301" sldId="276"/>
        </pc:sldMkLst>
        <pc:spChg chg="mod">
          <ac:chgData name="Sâm Ngô Ngọc" userId="ae4caf3270ddc5e4" providerId="LiveId" clId="{28E1D4DC-BB3D-453C-8197-8A7FE15C8E93}" dt="2023-05-08T09:53:44.691" v="15145" actId="20577"/>
          <ac:spMkLst>
            <pc:docMk/>
            <pc:sldMk cId="4093378301" sldId="276"/>
            <ac:spMk id="2" creationId="{6D12DEAD-CDB7-29DB-04BB-1CFC91723007}"/>
          </ac:spMkLst>
        </pc:spChg>
      </pc:sldChg>
      <pc:sldChg chg="del">
        <pc:chgData name="Sâm Ngô Ngọc" userId="ae4caf3270ddc5e4" providerId="LiveId" clId="{28E1D4DC-BB3D-453C-8197-8A7FE15C8E93}" dt="2023-05-08T09:54:23.718" v="15166" actId="47"/>
        <pc:sldMkLst>
          <pc:docMk/>
          <pc:sldMk cId="754000819" sldId="297"/>
        </pc:sldMkLst>
      </pc:sldChg>
      <pc:sldChg chg="del">
        <pc:chgData name="Sâm Ngô Ngọc" userId="ae4caf3270ddc5e4" providerId="LiveId" clId="{28E1D4DC-BB3D-453C-8197-8A7FE15C8E93}" dt="2023-05-08T09:54:23.718" v="15166" actId="47"/>
        <pc:sldMkLst>
          <pc:docMk/>
          <pc:sldMk cId="716065398" sldId="315"/>
        </pc:sldMkLst>
      </pc:sldChg>
      <pc:sldChg chg="modSp mod setBg">
        <pc:chgData name="Sâm Ngô Ngọc" userId="ae4caf3270ddc5e4" providerId="LiveId" clId="{28E1D4DC-BB3D-453C-8197-8A7FE15C8E93}" dt="2023-05-07T14:29:18.009" v="1618" actId="20577"/>
        <pc:sldMkLst>
          <pc:docMk/>
          <pc:sldMk cId="1244889510" sldId="363"/>
        </pc:sldMkLst>
        <pc:spChg chg="mod">
          <ac:chgData name="Sâm Ngô Ngọc" userId="ae4caf3270ddc5e4" providerId="LiveId" clId="{28E1D4DC-BB3D-453C-8197-8A7FE15C8E93}" dt="2023-05-07T14:29:18.009" v="1618" actId="20577"/>
          <ac:spMkLst>
            <pc:docMk/>
            <pc:sldMk cId="1244889510" sldId="363"/>
            <ac:spMk id="2" creationId="{6C4FB8E4-BA90-E443-1F97-F488651B5052}"/>
          </ac:spMkLst>
        </pc:spChg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541829343" sldId="368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2997843214" sldId="369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1942864774" sldId="370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2107290166" sldId="371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3016617897" sldId="372"/>
        </pc:sldMkLst>
      </pc:sldChg>
      <pc:sldChg chg="addSp modSp mod">
        <pc:chgData name="Sâm Ngô Ngọc" userId="ae4caf3270ddc5e4" providerId="LiveId" clId="{28E1D4DC-BB3D-453C-8197-8A7FE15C8E93}" dt="2023-05-07T17:53:14.609" v="4155" actId="207"/>
        <pc:sldMkLst>
          <pc:docMk/>
          <pc:sldMk cId="3818345128" sldId="373"/>
        </pc:sldMkLst>
        <pc:spChg chg="add mod">
          <ac:chgData name="Sâm Ngô Ngọc" userId="ae4caf3270ddc5e4" providerId="LiveId" clId="{28E1D4DC-BB3D-453C-8197-8A7FE15C8E93}" dt="2023-05-07T17:53:14.609" v="4155" actId="207"/>
          <ac:spMkLst>
            <pc:docMk/>
            <pc:sldMk cId="3818345128" sldId="373"/>
            <ac:spMk id="3" creationId="{67633494-FA30-535A-1B62-6500C3B0582B}"/>
          </ac:spMkLst>
        </pc:spChg>
        <pc:picChg chg="add mod">
          <ac:chgData name="Sâm Ngô Ngọc" userId="ae4caf3270ddc5e4" providerId="LiveId" clId="{28E1D4DC-BB3D-453C-8197-8A7FE15C8E93}" dt="2023-05-07T08:44:59.607" v="11" actId="1076"/>
          <ac:picMkLst>
            <pc:docMk/>
            <pc:sldMk cId="3818345128" sldId="373"/>
            <ac:picMk id="1026" creationId="{5444F8DB-F508-DD0E-ECF7-5230E1F1DB75}"/>
          </ac:picMkLst>
        </pc:picChg>
      </pc:sldChg>
      <pc:sldChg chg="addSp delSp modSp">
        <pc:chgData name="Sâm Ngô Ngọc" userId="ae4caf3270ddc5e4" providerId="LiveId" clId="{28E1D4DC-BB3D-453C-8197-8A7FE15C8E93}" dt="2023-05-07T08:47:21.215" v="32" actId="1076"/>
        <pc:sldMkLst>
          <pc:docMk/>
          <pc:sldMk cId="723495555" sldId="374"/>
        </pc:sldMkLst>
        <pc:picChg chg="del">
          <ac:chgData name="Sâm Ngô Ngọc" userId="ae4caf3270ddc5e4" providerId="LiveId" clId="{28E1D4DC-BB3D-453C-8197-8A7FE15C8E93}" dt="2023-05-07T08:45:45.971" v="12" actId="478"/>
          <ac:picMkLst>
            <pc:docMk/>
            <pc:sldMk cId="723495555" sldId="374"/>
            <ac:picMk id="1026" creationId="{5444F8DB-F508-DD0E-ECF7-5230E1F1DB75}"/>
          </ac:picMkLst>
        </pc:picChg>
        <pc:picChg chg="add del mod">
          <ac:chgData name="Sâm Ngô Ngọc" userId="ae4caf3270ddc5e4" providerId="LiveId" clId="{28E1D4DC-BB3D-453C-8197-8A7FE15C8E93}" dt="2023-05-07T08:46:26.264" v="20" actId="478"/>
          <ac:picMkLst>
            <pc:docMk/>
            <pc:sldMk cId="723495555" sldId="374"/>
            <ac:picMk id="2050" creationId="{E1C89DC1-1161-3846-3BE7-E60D4C8CF9E1}"/>
          </ac:picMkLst>
        </pc:picChg>
        <pc:picChg chg="add mod">
          <ac:chgData name="Sâm Ngô Ngọc" userId="ae4caf3270ddc5e4" providerId="LiveId" clId="{28E1D4DC-BB3D-453C-8197-8A7FE15C8E93}" dt="2023-05-07T08:47:21.215" v="32" actId="1076"/>
          <ac:picMkLst>
            <pc:docMk/>
            <pc:sldMk cId="723495555" sldId="374"/>
            <ac:picMk id="2052" creationId="{5A278D6A-EF84-4E80-007B-BEBC1E3377B6}"/>
          </ac:picMkLst>
        </pc:picChg>
        <pc:picChg chg="add mod">
          <ac:chgData name="Sâm Ngô Ngọc" userId="ae4caf3270ddc5e4" providerId="LiveId" clId="{28E1D4DC-BB3D-453C-8197-8A7FE15C8E93}" dt="2023-05-07T08:47:17.327" v="31" actId="1076"/>
          <ac:picMkLst>
            <pc:docMk/>
            <pc:sldMk cId="723495555" sldId="374"/>
            <ac:picMk id="2054" creationId="{6AC5729C-96C2-54E4-FF8B-602A95DF039C}"/>
          </ac:picMkLst>
        </pc:picChg>
      </pc:sldChg>
      <pc:sldChg chg="addSp delSp modSp">
        <pc:chgData name="Sâm Ngô Ngọc" userId="ae4caf3270ddc5e4" providerId="LiveId" clId="{28E1D4DC-BB3D-453C-8197-8A7FE15C8E93}" dt="2023-05-07T09:18:10.177" v="782" actId="15415"/>
        <pc:sldMkLst>
          <pc:docMk/>
          <pc:sldMk cId="2594766916" sldId="375"/>
        </pc:sldMkLst>
        <pc:spChg chg="add mod">
          <ac:chgData name="Sâm Ngô Ngọc" userId="ae4caf3270ddc5e4" providerId="LiveId" clId="{28E1D4DC-BB3D-453C-8197-8A7FE15C8E93}" dt="2023-05-07T09:18:10.177" v="782" actId="15415"/>
          <ac:spMkLst>
            <pc:docMk/>
            <pc:sldMk cId="2594766916" sldId="375"/>
            <ac:spMk id="3" creationId="{CE29D99E-B374-3507-B499-3A7A31709965}"/>
          </ac:spMkLst>
        </pc:spChg>
        <pc:picChg chg="del">
          <ac:chgData name="Sâm Ngô Ngọc" userId="ae4caf3270ddc5e4" providerId="LiveId" clId="{28E1D4DC-BB3D-453C-8197-8A7FE15C8E93}" dt="2023-05-07T08:48:19.366" v="33" actId="478"/>
          <ac:picMkLst>
            <pc:docMk/>
            <pc:sldMk cId="2594766916" sldId="375"/>
            <ac:picMk id="2052" creationId="{5A278D6A-EF84-4E80-007B-BEBC1E3377B6}"/>
          </ac:picMkLst>
        </pc:picChg>
        <pc:picChg chg="del">
          <ac:chgData name="Sâm Ngô Ngọc" userId="ae4caf3270ddc5e4" providerId="LiveId" clId="{28E1D4DC-BB3D-453C-8197-8A7FE15C8E93}" dt="2023-05-07T08:48:20.893" v="34" actId="478"/>
          <ac:picMkLst>
            <pc:docMk/>
            <pc:sldMk cId="2594766916" sldId="375"/>
            <ac:picMk id="2054" creationId="{6AC5729C-96C2-54E4-FF8B-602A95DF039C}"/>
          </ac:picMkLst>
        </pc:picChg>
      </pc:sldChg>
      <pc:sldChg chg="modSp setBg">
        <pc:chgData name="Sâm Ngô Ngọc" userId="ae4caf3270ddc5e4" providerId="LiveId" clId="{28E1D4DC-BB3D-453C-8197-8A7FE15C8E93}" dt="2023-05-07T09:18:01.426" v="781" actId="15415"/>
        <pc:sldMkLst>
          <pc:docMk/>
          <pc:sldMk cId="789049655" sldId="376"/>
        </pc:sldMkLst>
        <pc:spChg chg="mod">
          <ac:chgData name="Sâm Ngô Ngọc" userId="ae4caf3270ddc5e4" providerId="LiveId" clId="{28E1D4DC-BB3D-453C-8197-8A7FE15C8E93}" dt="2023-05-07T09:02:47.645" v="431" actId="20577"/>
          <ac:spMkLst>
            <pc:docMk/>
            <pc:sldMk cId="789049655" sldId="376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18:01.426" v="781" actId="15415"/>
          <ac:spMkLst>
            <pc:docMk/>
            <pc:sldMk cId="789049655" sldId="376"/>
            <ac:spMk id="3" creationId="{CE29D99E-B374-3507-B499-3A7A31709965}"/>
          </ac:spMkLst>
        </pc:spChg>
        <pc:picChg chg="mod">
          <ac:chgData name="Sâm Ngô Ngọc" userId="ae4caf3270ddc5e4" providerId="LiveId" clId="{28E1D4DC-BB3D-453C-8197-8A7FE15C8E93}" dt="2023-05-07T09:00:08.887" v="371"/>
          <ac:picMkLst>
            <pc:docMk/>
            <pc:sldMk cId="789049655" sldId="376"/>
            <ac:picMk id="8" creationId="{8738789E-2AD0-E225-4834-59198C2BB76D}"/>
          </ac:picMkLst>
        </pc:picChg>
      </pc:sldChg>
      <pc:sldChg chg="modSp">
        <pc:chgData name="Sâm Ngô Ngọc" userId="ae4caf3270ddc5e4" providerId="LiveId" clId="{28E1D4DC-BB3D-453C-8197-8A7FE15C8E93}" dt="2023-05-07T09:06:17.815" v="620" actId="20577"/>
        <pc:sldMkLst>
          <pc:docMk/>
          <pc:sldMk cId="3429015544" sldId="377"/>
        </pc:sldMkLst>
        <pc:spChg chg="mod">
          <ac:chgData name="Sâm Ngô Ngọc" userId="ae4caf3270ddc5e4" providerId="LiveId" clId="{28E1D4DC-BB3D-453C-8197-8A7FE15C8E93}" dt="2023-05-07T09:06:10.094" v="616" actId="20577"/>
          <ac:spMkLst>
            <pc:docMk/>
            <pc:sldMk cId="3429015544" sldId="377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06:17.815" v="620" actId="20577"/>
          <ac:spMkLst>
            <pc:docMk/>
            <pc:sldMk cId="3429015544" sldId="377"/>
            <ac:spMk id="3" creationId="{CE29D99E-B374-3507-B499-3A7A31709965}"/>
          </ac:spMkLst>
        </pc:spChg>
      </pc:sldChg>
      <pc:sldChg chg="addSp delSp modSp del">
        <pc:chgData name="Sâm Ngô Ngọc" userId="ae4caf3270ddc5e4" providerId="LiveId" clId="{28E1D4DC-BB3D-453C-8197-8A7FE15C8E93}" dt="2023-05-07T14:20:59.761" v="1444" actId="47"/>
        <pc:sldMkLst>
          <pc:docMk/>
          <pc:sldMk cId="2033224523" sldId="378"/>
        </pc:sldMkLst>
        <pc:spChg chg="mod">
          <ac:chgData name="Sâm Ngô Ngọc" userId="ae4caf3270ddc5e4" providerId="LiveId" clId="{28E1D4DC-BB3D-453C-8197-8A7FE15C8E93}" dt="2023-05-07T11:02:06.217" v="1132" actId="20577"/>
          <ac:spMkLst>
            <pc:docMk/>
            <pc:sldMk cId="2033224523" sldId="378"/>
            <ac:spMk id="2" creationId="{6C4FB8E4-BA90-E443-1F97-F488651B5052}"/>
          </ac:spMkLst>
        </pc:spChg>
        <pc:spChg chg="add del mod">
          <ac:chgData name="Sâm Ngô Ngọc" userId="ae4caf3270ddc5e4" providerId="LiveId" clId="{28E1D4DC-BB3D-453C-8197-8A7FE15C8E93}" dt="2023-05-07T11:02:22.072" v="1136"/>
          <ac:spMkLst>
            <pc:docMk/>
            <pc:sldMk cId="2033224523" sldId="378"/>
            <ac:spMk id="3" creationId="{41EF1D20-4F12-F6F9-68A7-E7D8FF38FA07}"/>
          </ac:spMkLst>
        </pc:spChg>
        <pc:spChg chg="add mod">
          <ac:chgData name="Sâm Ngô Ngọc" userId="ae4caf3270ddc5e4" providerId="LiveId" clId="{28E1D4DC-BB3D-453C-8197-8A7FE15C8E93}" dt="2023-05-07T11:04:16.997" v="1225" actId="20577"/>
          <ac:spMkLst>
            <pc:docMk/>
            <pc:sldMk cId="2033224523" sldId="378"/>
            <ac:spMk id="4" creationId="{8F3B03FF-7A03-6FD0-C5BE-7EE1FBBBE743}"/>
          </ac:spMkLst>
        </pc:spChg>
      </pc:sldChg>
      <pc:sldChg chg="addSp modSp">
        <pc:chgData name="Sâm Ngô Ngọc" userId="ae4caf3270ddc5e4" providerId="LiveId" clId="{28E1D4DC-BB3D-453C-8197-8A7FE15C8E93}" dt="2023-05-07T09:21:08.438" v="861" actId="20577"/>
        <pc:sldMkLst>
          <pc:docMk/>
          <pc:sldMk cId="2933169628" sldId="379"/>
        </pc:sldMkLst>
        <pc:spChg chg="mod">
          <ac:chgData name="Sâm Ngô Ngọc" userId="ae4caf3270ddc5e4" providerId="LiveId" clId="{28E1D4DC-BB3D-453C-8197-8A7FE15C8E93}" dt="2023-05-07T09:20:44.012" v="855" actId="20577"/>
          <ac:spMkLst>
            <pc:docMk/>
            <pc:sldMk cId="2933169628" sldId="379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17:50.043" v="779" actId="15415"/>
          <ac:spMkLst>
            <pc:docMk/>
            <pc:sldMk cId="2933169628" sldId="379"/>
            <ac:spMk id="8" creationId="{E71162E1-7C4C-EC74-2B5A-D7AF3561E0EB}"/>
          </ac:spMkLst>
        </pc:spChg>
        <pc:spChg chg="mod">
          <ac:chgData name="Sâm Ngô Ngọc" userId="ae4caf3270ddc5e4" providerId="LiveId" clId="{28E1D4DC-BB3D-453C-8197-8A7FE15C8E93}" dt="2023-05-07T09:19:22.839" v="840" actId="403"/>
          <ac:spMkLst>
            <pc:docMk/>
            <pc:sldMk cId="2933169628" sldId="379"/>
            <ac:spMk id="12" creationId="{0A1558D8-D401-448B-3C38-DC41C01E0D38}"/>
          </ac:spMkLst>
        </pc:spChg>
        <pc:spChg chg="add mod">
          <ac:chgData name="Sâm Ngô Ngọc" userId="ae4caf3270ddc5e4" providerId="LiveId" clId="{28E1D4DC-BB3D-453C-8197-8A7FE15C8E93}" dt="2023-05-07T09:19:50.229" v="853" actId="20577"/>
          <ac:spMkLst>
            <pc:docMk/>
            <pc:sldMk cId="2933169628" sldId="379"/>
            <ac:spMk id="13" creationId="{C3DEE5AA-710A-EBFC-2B28-E45967DC57FC}"/>
          </ac:spMkLst>
        </pc:spChg>
        <pc:spChg chg="add mod">
          <ac:chgData name="Sâm Ngô Ngọc" userId="ae4caf3270ddc5e4" providerId="LiveId" clId="{28E1D4DC-BB3D-453C-8197-8A7FE15C8E93}" dt="2023-05-07T09:21:08.438" v="861" actId="20577"/>
          <ac:spMkLst>
            <pc:docMk/>
            <pc:sldMk cId="2933169628" sldId="379"/>
            <ac:spMk id="18" creationId="{BE68F959-868C-9667-C787-A81A037E9FB4}"/>
          </ac:spMkLst>
        </pc:spChg>
      </pc:sldChg>
      <pc:sldChg chg="modSp setBg">
        <pc:chgData name="Sâm Ngô Ngọc" userId="ae4caf3270ddc5e4" providerId="LiveId" clId="{28E1D4DC-BB3D-453C-8197-8A7FE15C8E93}" dt="2023-05-07T09:24:13.539" v="919" actId="20577"/>
        <pc:sldMkLst>
          <pc:docMk/>
          <pc:sldMk cId="3649253800" sldId="380"/>
        </pc:sldMkLst>
        <pc:spChg chg="mod">
          <ac:chgData name="Sâm Ngô Ngọc" userId="ae4caf3270ddc5e4" providerId="LiveId" clId="{28E1D4DC-BB3D-453C-8197-8A7FE15C8E93}" dt="2023-05-07T09:24:13.539" v="919" actId="20577"/>
          <ac:spMkLst>
            <pc:docMk/>
            <pc:sldMk cId="3649253800" sldId="380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23:42.813" v="874" actId="403"/>
          <ac:spMkLst>
            <pc:docMk/>
            <pc:sldMk cId="3649253800" sldId="380"/>
            <ac:spMk id="4" creationId="{E75FE95A-6CA6-EDD6-78D4-2FAFD34F7F6F}"/>
          </ac:spMkLst>
        </pc:spChg>
      </pc:sldChg>
      <pc:sldChg chg="addSp modSp mod">
        <pc:chgData name="Sâm Ngô Ngọc" userId="ae4caf3270ddc5e4" providerId="LiveId" clId="{28E1D4DC-BB3D-453C-8197-8A7FE15C8E93}" dt="2023-05-08T11:24:32.647" v="16038" actId="20577"/>
        <pc:sldMkLst>
          <pc:docMk/>
          <pc:sldMk cId="1518303678" sldId="381"/>
        </pc:sldMkLst>
        <pc:spChg chg="mod">
          <ac:chgData name="Sâm Ngô Ngọc" userId="ae4caf3270ddc5e4" providerId="LiveId" clId="{28E1D4DC-BB3D-453C-8197-8A7FE15C8E93}" dt="2023-05-08T11:24:32.647" v="16038" actId="20577"/>
          <ac:spMkLst>
            <pc:docMk/>
            <pc:sldMk cId="1518303678" sldId="381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18:43.404" v="1377" actId="15415"/>
          <ac:spMkLst>
            <pc:docMk/>
            <pc:sldMk cId="1518303678" sldId="381"/>
            <ac:spMk id="4" creationId="{8F3B03FF-7A03-6FD0-C5BE-7EE1FBBBE743}"/>
          </ac:spMkLst>
        </pc:spChg>
        <pc:picChg chg="add mod">
          <ac:chgData name="Sâm Ngô Ngọc" userId="ae4caf3270ddc5e4" providerId="LiveId" clId="{28E1D4DC-BB3D-453C-8197-8A7FE15C8E93}" dt="2023-05-07T14:15:53.022" v="1263" actId="1076"/>
          <ac:picMkLst>
            <pc:docMk/>
            <pc:sldMk cId="1518303678" sldId="381"/>
            <ac:picMk id="5" creationId="{586FFC80-8F5C-B5C1-7877-D605866B987E}"/>
          </ac:picMkLst>
        </pc:picChg>
      </pc:sldChg>
      <pc:sldChg chg="modSp add mod">
        <pc:chgData name="Sâm Ngô Ngọc" userId="ae4caf3270ddc5e4" providerId="LiveId" clId="{28E1D4DC-BB3D-453C-8197-8A7FE15C8E93}" dt="2023-05-08T11:24:52.922" v="16056" actId="20577"/>
        <pc:sldMkLst>
          <pc:docMk/>
          <pc:sldMk cId="2968603083" sldId="382"/>
        </pc:sldMkLst>
        <pc:spChg chg="mod">
          <ac:chgData name="Sâm Ngô Ngọc" userId="ae4caf3270ddc5e4" providerId="LiveId" clId="{28E1D4DC-BB3D-453C-8197-8A7FE15C8E93}" dt="2023-05-08T11:24:52.922" v="16056" actId="20577"/>
          <ac:spMkLst>
            <pc:docMk/>
            <pc:sldMk cId="2968603083" sldId="382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20:46.409" v="1443" actId="20577"/>
          <ac:spMkLst>
            <pc:docMk/>
            <pc:sldMk cId="2968603083" sldId="382"/>
            <ac:spMk id="4" creationId="{8F3B03FF-7A03-6FD0-C5BE-7EE1FBBBE743}"/>
          </ac:spMkLst>
        </pc:spChg>
        <pc:picChg chg="mod">
          <ac:chgData name="Sâm Ngô Ngọc" userId="ae4caf3270ddc5e4" providerId="LiveId" clId="{28E1D4DC-BB3D-453C-8197-8A7FE15C8E93}" dt="2023-05-07T14:20:42.198" v="1437" actId="1076"/>
          <ac:picMkLst>
            <pc:docMk/>
            <pc:sldMk cId="2968603083" sldId="382"/>
            <ac:picMk id="5" creationId="{586FFC80-8F5C-B5C1-7877-D605866B987E}"/>
          </ac:picMkLst>
        </pc:picChg>
      </pc:sldChg>
      <pc:sldChg chg="modSp add mod ord">
        <pc:chgData name="Sâm Ngô Ngọc" userId="ae4caf3270ddc5e4" providerId="LiveId" clId="{28E1D4DC-BB3D-453C-8197-8A7FE15C8E93}" dt="2023-05-07T14:25:43.792" v="1532" actId="11"/>
        <pc:sldMkLst>
          <pc:docMk/>
          <pc:sldMk cId="1753079142" sldId="383"/>
        </pc:sldMkLst>
        <pc:spChg chg="mod">
          <ac:chgData name="Sâm Ngô Ngọc" userId="ae4caf3270ddc5e4" providerId="LiveId" clId="{28E1D4DC-BB3D-453C-8197-8A7FE15C8E93}" dt="2023-05-07T14:25:43.792" v="1532" actId="11"/>
          <ac:spMkLst>
            <pc:docMk/>
            <pc:sldMk cId="1753079142" sldId="383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24:20.526" v="1529" actId="20577"/>
          <ac:spMkLst>
            <pc:docMk/>
            <pc:sldMk cId="1753079142" sldId="383"/>
            <ac:spMk id="4" creationId="{8F3B03FF-7A03-6FD0-C5BE-7EE1FBBBE743}"/>
          </ac:spMkLst>
        </pc:spChg>
        <pc:picChg chg="mod">
          <ac:chgData name="Sâm Ngô Ngọc" userId="ae4caf3270ddc5e4" providerId="LiveId" clId="{28E1D4DC-BB3D-453C-8197-8A7FE15C8E93}" dt="2023-05-07T14:24:36.830" v="1530" actId="14826"/>
          <ac:picMkLst>
            <pc:docMk/>
            <pc:sldMk cId="1753079142" sldId="383"/>
            <ac:picMk id="5" creationId="{586FFC80-8F5C-B5C1-7877-D605866B987E}"/>
          </ac:picMkLst>
        </pc:picChg>
      </pc:sldChg>
      <pc:sldChg chg="modSp add mod">
        <pc:chgData name="Sâm Ngô Ngọc" userId="ae4caf3270ddc5e4" providerId="LiveId" clId="{28E1D4DC-BB3D-453C-8197-8A7FE15C8E93}" dt="2023-05-07T14:28:50.830" v="1587" actId="1076"/>
        <pc:sldMkLst>
          <pc:docMk/>
          <pc:sldMk cId="1761626984" sldId="384"/>
        </pc:sldMkLst>
        <pc:spChg chg="mod">
          <ac:chgData name="Sâm Ngô Ngọc" userId="ae4caf3270ddc5e4" providerId="LiveId" clId="{28E1D4DC-BB3D-453C-8197-8A7FE15C8E93}" dt="2023-05-07T14:27:09.277" v="1575" actId="20577"/>
          <ac:spMkLst>
            <pc:docMk/>
            <pc:sldMk cId="1761626984" sldId="384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28:18.665" v="1583" actId="20577"/>
          <ac:spMkLst>
            <pc:docMk/>
            <pc:sldMk cId="1761626984" sldId="384"/>
            <ac:spMk id="4" creationId="{8F3B03FF-7A03-6FD0-C5BE-7EE1FBBBE743}"/>
          </ac:spMkLst>
        </pc:spChg>
        <pc:picChg chg="mod">
          <ac:chgData name="Sâm Ngô Ngọc" userId="ae4caf3270ddc5e4" providerId="LiveId" clId="{28E1D4DC-BB3D-453C-8197-8A7FE15C8E93}" dt="2023-05-07T14:28:50.830" v="1587" actId="1076"/>
          <ac:picMkLst>
            <pc:docMk/>
            <pc:sldMk cId="1761626984" sldId="384"/>
            <ac:picMk id="5" creationId="{586FFC80-8F5C-B5C1-7877-D605866B987E}"/>
          </ac:picMkLst>
        </pc:picChg>
      </pc:sldChg>
      <pc:sldChg chg="delSp modSp add mod">
        <pc:chgData name="Sâm Ngô Ngọc" userId="ae4caf3270ddc5e4" providerId="LiveId" clId="{28E1D4DC-BB3D-453C-8197-8A7FE15C8E93}" dt="2023-05-07T14:31:56.077" v="2064" actId="20577"/>
        <pc:sldMkLst>
          <pc:docMk/>
          <pc:sldMk cId="3306744991" sldId="385"/>
        </pc:sldMkLst>
        <pc:spChg chg="mod">
          <ac:chgData name="Sâm Ngô Ngọc" userId="ae4caf3270ddc5e4" providerId="LiveId" clId="{28E1D4DC-BB3D-453C-8197-8A7FE15C8E93}" dt="2023-05-07T14:31:56.077" v="2064" actId="20577"/>
          <ac:spMkLst>
            <pc:docMk/>
            <pc:sldMk cId="3306744991" sldId="385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7T14:30:22.205" v="1762" actId="478"/>
          <ac:spMkLst>
            <pc:docMk/>
            <pc:sldMk cId="3306744991" sldId="385"/>
            <ac:spMk id="4" creationId="{8F3B03FF-7A03-6FD0-C5BE-7EE1FBBBE743}"/>
          </ac:spMkLst>
        </pc:spChg>
        <pc:picChg chg="del">
          <ac:chgData name="Sâm Ngô Ngọc" userId="ae4caf3270ddc5e4" providerId="LiveId" clId="{28E1D4DC-BB3D-453C-8197-8A7FE15C8E93}" dt="2023-05-07T14:30:22.686" v="1763" actId="478"/>
          <ac:picMkLst>
            <pc:docMk/>
            <pc:sldMk cId="3306744991" sldId="385"/>
            <ac:picMk id="5" creationId="{586FFC80-8F5C-B5C1-7877-D605866B987E}"/>
          </ac:picMkLst>
        </pc:picChg>
      </pc:sldChg>
      <pc:sldChg chg="modSp add mod">
        <pc:chgData name="Sâm Ngô Ngọc" userId="ae4caf3270ddc5e4" providerId="LiveId" clId="{28E1D4DC-BB3D-453C-8197-8A7FE15C8E93}" dt="2023-05-07T15:23:05.290" v="2866" actId="207"/>
        <pc:sldMkLst>
          <pc:docMk/>
          <pc:sldMk cId="2765270998" sldId="386"/>
        </pc:sldMkLst>
        <pc:spChg chg="mod">
          <ac:chgData name="Sâm Ngô Ngọc" userId="ae4caf3270ddc5e4" providerId="LiveId" clId="{28E1D4DC-BB3D-453C-8197-8A7FE15C8E93}" dt="2023-05-07T15:23:05.290" v="2866" actId="207"/>
          <ac:spMkLst>
            <pc:docMk/>
            <pc:sldMk cId="2765270998" sldId="386"/>
            <ac:spMk id="2" creationId="{6C4FB8E4-BA90-E443-1F97-F488651B5052}"/>
          </ac:spMkLst>
        </pc:spChg>
      </pc:sldChg>
      <pc:sldChg chg="addSp delSp modSp add mod">
        <pc:chgData name="Sâm Ngô Ngọc" userId="ae4caf3270ddc5e4" providerId="LiveId" clId="{28E1D4DC-BB3D-453C-8197-8A7FE15C8E93}" dt="2023-05-07T16:04:09.167" v="3442" actId="20577"/>
        <pc:sldMkLst>
          <pc:docMk/>
          <pc:sldMk cId="1529509295" sldId="387"/>
        </pc:sldMkLst>
        <pc:spChg chg="mod">
          <ac:chgData name="Sâm Ngô Ngọc" userId="ae4caf3270ddc5e4" providerId="LiveId" clId="{28E1D4DC-BB3D-453C-8197-8A7FE15C8E93}" dt="2023-05-07T16:01:30.678" v="3261" actId="113"/>
          <ac:spMkLst>
            <pc:docMk/>
            <pc:sldMk cId="1529509295" sldId="387"/>
            <ac:spMk id="2" creationId="{6D12DEAD-CDB7-29DB-04BB-1CFC91723007}"/>
          </ac:spMkLst>
        </pc:spChg>
        <pc:spChg chg="del">
          <ac:chgData name="Sâm Ngô Ngọc" userId="ae4caf3270ddc5e4" providerId="LiveId" clId="{28E1D4DC-BB3D-453C-8197-8A7FE15C8E93}" dt="2023-05-07T16:01:17.448" v="3237" actId="478"/>
          <ac:spMkLst>
            <pc:docMk/>
            <pc:sldMk cId="1529509295" sldId="387"/>
            <ac:spMk id="3" creationId="{319F8DE5-F96D-7767-C37E-EC00A10502A5}"/>
          </ac:spMkLst>
        </pc:spChg>
        <pc:spChg chg="add mod">
          <ac:chgData name="Sâm Ngô Ngọc" userId="ae4caf3270ddc5e4" providerId="LiveId" clId="{28E1D4DC-BB3D-453C-8197-8A7FE15C8E93}" dt="2023-05-07T16:04:09.167" v="3442" actId="20577"/>
          <ac:spMkLst>
            <pc:docMk/>
            <pc:sldMk cId="1529509295" sldId="387"/>
            <ac:spMk id="5" creationId="{7464945E-026D-D70D-C611-C7253ADA564F}"/>
          </ac:spMkLst>
        </pc:spChg>
      </pc:sldChg>
      <pc:sldChg chg="addSp delSp modSp add del mod ord">
        <pc:chgData name="Sâm Ngô Ngọc" userId="ae4caf3270ddc5e4" providerId="LiveId" clId="{28E1D4DC-BB3D-453C-8197-8A7FE15C8E93}" dt="2023-05-07T17:14:54.433" v="3765" actId="47"/>
        <pc:sldMkLst>
          <pc:docMk/>
          <pc:sldMk cId="4032814744" sldId="388"/>
        </pc:sldMkLst>
        <pc:spChg chg="mod">
          <ac:chgData name="Sâm Ngô Ngọc" userId="ae4caf3270ddc5e4" providerId="LiveId" clId="{28E1D4DC-BB3D-453C-8197-8A7FE15C8E93}" dt="2023-05-07T17:10:48.991" v="3476" actId="20577"/>
          <ac:spMkLst>
            <pc:docMk/>
            <pc:sldMk cId="4032814744" sldId="388"/>
            <ac:spMk id="2" creationId="{6D12DEAD-CDB7-29DB-04BB-1CFC91723007}"/>
          </ac:spMkLst>
        </pc:spChg>
        <pc:spChg chg="mod">
          <ac:chgData name="Sâm Ngô Ngọc" userId="ae4caf3270ddc5e4" providerId="LiveId" clId="{28E1D4DC-BB3D-453C-8197-8A7FE15C8E93}" dt="2023-05-07T16:04:32.837" v="3449" actId="1076"/>
          <ac:spMkLst>
            <pc:docMk/>
            <pc:sldMk cId="4032814744" sldId="388"/>
            <ac:spMk id="3" creationId="{319F8DE5-F96D-7767-C37E-EC00A10502A5}"/>
          </ac:spMkLst>
        </pc:spChg>
        <pc:spChg chg="del mod">
          <ac:chgData name="Sâm Ngô Ngọc" userId="ae4caf3270ddc5e4" providerId="LiveId" clId="{28E1D4DC-BB3D-453C-8197-8A7FE15C8E93}" dt="2023-05-07T16:04:27.655" v="3448" actId="478"/>
          <ac:spMkLst>
            <pc:docMk/>
            <pc:sldMk cId="4032814744" sldId="388"/>
            <ac:spMk id="4" creationId="{F5ED3204-1218-C0C8-D316-5C450023A6A2}"/>
          </ac:spMkLst>
        </pc:spChg>
        <pc:picChg chg="add mod">
          <ac:chgData name="Sâm Ngô Ngọc" userId="ae4caf3270ddc5e4" providerId="LiveId" clId="{28E1D4DC-BB3D-453C-8197-8A7FE15C8E93}" dt="2023-05-07T17:10:46.147" v="3475" actId="1076"/>
          <ac:picMkLst>
            <pc:docMk/>
            <pc:sldMk cId="4032814744" sldId="388"/>
            <ac:picMk id="8" creationId="{8DFEC81B-D855-5995-192C-F4F58E17245D}"/>
          </ac:picMkLst>
        </pc:picChg>
      </pc:sldChg>
      <pc:sldChg chg="addSp delSp modSp add del mod">
        <pc:chgData name="Sâm Ngô Ngọc" userId="ae4caf3270ddc5e4" providerId="LiveId" clId="{28E1D4DC-BB3D-453C-8197-8A7FE15C8E93}" dt="2023-05-07T17:14:49.704" v="3764" actId="47"/>
        <pc:sldMkLst>
          <pc:docMk/>
          <pc:sldMk cId="387072627" sldId="389"/>
        </pc:sldMkLst>
        <pc:spChg chg="mod">
          <ac:chgData name="Sâm Ngô Ngọc" userId="ae4caf3270ddc5e4" providerId="LiveId" clId="{28E1D4DC-BB3D-453C-8197-8A7FE15C8E93}" dt="2023-05-07T17:12:53.432" v="3707" actId="20577"/>
          <ac:spMkLst>
            <pc:docMk/>
            <pc:sldMk cId="387072627" sldId="389"/>
            <ac:spMk id="2" creationId="{6D12DEAD-CDB7-29DB-04BB-1CFC91723007}"/>
          </ac:spMkLst>
        </pc:spChg>
        <pc:spChg chg="add mod">
          <ac:chgData name="Sâm Ngô Ngọc" userId="ae4caf3270ddc5e4" providerId="LiveId" clId="{28E1D4DC-BB3D-453C-8197-8A7FE15C8E93}" dt="2023-05-07T17:14:15.244" v="3758" actId="20577"/>
          <ac:spMkLst>
            <pc:docMk/>
            <pc:sldMk cId="387072627" sldId="389"/>
            <ac:spMk id="5" creationId="{FF677F9D-58A6-5AEF-E256-89E50EC11910}"/>
          </ac:spMkLst>
        </pc:spChg>
        <pc:picChg chg="add del mod">
          <ac:chgData name="Sâm Ngô Ngọc" userId="ae4caf3270ddc5e4" providerId="LiveId" clId="{28E1D4DC-BB3D-453C-8197-8A7FE15C8E93}" dt="2023-05-07T17:13:28.868" v="3720" actId="1076"/>
          <ac:picMkLst>
            <pc:docMk/>
            <pc:sldMk cId="387072627" sldId="389"/>
            <ac:picMk id="4" creationId="{BB7EE94F-0B24-60F4-0A21-288D4A23E167}"/>
          </ac:picMkLst>
        </pc:picChg>
        <pc:picChg chg="del">
          <ac:chgData name="Sâm Ngô Ngọc" userId="ae4caf3270ddc5e4" providerId="LiveId" clId="{28E1D4DC-BB3D-453C-8197-8A7FE15C8E93}" dt="2023-05-07T17:11:21.955" v="3501" actId="478"/>
          <ac:picMkLst>
            <pc:docMk/>
            <pc:sldMk cId="387072627" sldId="389"/>
            <ac:picMk id="8" creationId="{8DFEC81B-D855-5995-192C-F4F58E17245D}"/>
          </ac:picMkLst>
        </pc:picChg>
      </pc:sldChg>
      <pc:sldChg chg="addSp modSp add mod">
        <pc:chgData name="Sâm Ngô Ngọc" userId="ae4caf3270ddc5e4" providerId="LiveId" clId="{28E1D4DC-BB3D-453C-8197-8A7FE15C8E93}" dt="2023-05-07T17:15:12.180" v="3771"/>
        <pc:sldMkLst>
          <pc:docMk/>
          <pc:sldMk cId="1791943886" sldId="390"/>
        </pc:sldMkLst>
        <pc:spChg chg="mod">
          <ac:chgData name="Sâm Ngô Ngọc" userId="ae4caf3270ddc5e4" providerId="LiveId" clId="{28E1D4DC-BB3D-453C-8197-8A7FE15C8E93}" dt="2023-05-07T17:14:43.180" v="3762" actId="2710"/>
          <ac:spMkLst>
            <pc:docMk/>
            <pc:sldMk cId="1791943886" sldId="390"/>
            <ac:spMk id="2" creationId="{6D12DEAD-CDB7-29DB-04BB-1CFC91723007}"/>
          </ac:spMkLst>
        </pc:spChg>
        <pc:spChg chg="mod">
          <ac:chgData name="Sâm Ngô Ngọc" userId="ae4caf3270ddc5e4" providerId="LiveId" clId="{28E1D4DC-BB3D-453C-8197-8A7FE15C8E93}" dt="2023-05-07T17:15:05.307" v="3767" actId="1076"/>
          <ac:spMkLst>
            <pc:docMk/>
            <pc:sldMk cId="1791943886" sldId="390"/>
            <ac:spMk id="5" creationId="{FF677F9D-58A6-5AEF-E256-89E50EC11910}"/>
          </ac:spMkLst>
        </pc:spChg>
        <pc:spChg chg="add mod">
          <ac:chgData name="Sâm Ngô Ngọc" userId="ae4caf3270ddc5e4" providerId="LiveId" clId="{28E1D4DC-BB3D-453C-8197-8A7FE15C8E93}" dt="2023-05-07T17:15:09.357" v="3769"/>
          <ac:spMkLst>
            <pc:docMk/>
            <pc:sldMk cId="1791943886" sldId="390"/>
            <ac:spMk id="8" creationId="{FE6984E5-B83A-8B55-456C-E85F709E9740}"/>
          </ac:spMkLst>
        </pc:spChg>
        <pc:spChg chg="add mod">
          <ac:chgData name="Sâm Ngô Ngọc" userId="ae4caf3270ddc5e4" providerId="LiveId" clId="{28E1D4DC-BB3D-453C-8197-8A7FE15C8E93}" dt="2023-05-07T17:15:12.180" v="3771"/>
          <ac:spMkLst>
            <pc:docMk/>
            <pc:sldMk cId="1791943886" sldId="390"/>
            <ac:spMk id="11" creationId="{4A7B330F-F893-CBEC-B9DD-89A517A58CB1}"/>
          </ac:spMkLst>
        </pc:spChg>
        <pc:picChg chg="mod">
          <ac:chgData name="Sâm Ngô Ngọc" userId="ae4caf3270ddc5e4" providerId="LiveId" clId="{28E1D4DC-BB3D-453C-8197-8A7FE15C8E93}" dt="2023-05-07T17:15:01.651" v="3766" actId="1076"/>
          <ac:picMkLst>
            <pc:docMk/>
            <pc:sldMk cId="1791943886" sldId="390"/>
            <ac:picMk id="4" creationId="{BB7EE94F-0B24-60F4-0A21-288D4A23E167}"/>
          </ac:picMkLst>
        </pc:picChg>
      </pc:sldChg>
      <pc:sldChg chg="addSp delSp modSp add mod">
        <pc:chgData name="Sâm Ngô Ngọc" userId="ae4caf3270ddc5e4" providerId="LiveId" clId="{28E1D4DC-BB3D-453C-8197-8A7FE15C8E93}" dt="2023-05-07T17:17:01.933" v="3963" actId="1076"/>
        <pc:sldMkLst>
          <pc:docMk/>
          <pc:sldMk cId="1946186268" sldId="391"/>
        </pc:sldMkLst>
        <pc:spChg chg="mod">
          <ac:chgData name="Sâm Ngô Ngọc" userId="ae4caf3270ddc5e4" providerId="LiveId" clId="{28E1D4DC-BB3D-453C-8197-8A7FE15C8E93}" dt="2023-05-07T17:16:02.579" v="3910" actId="20577"/>
          <ac:spMkLst>
            <pc:docMk/>
            <pc:sldMk cId="1946186268" sldId="391"/>
            <ac:spMk id="2" creationId="{6D12DEAD-CDB7-29DB-04BB-1CFC91723007}"/>
          </ac:spMkLst>
        </pc:spChg>
        <pc:spChg chg="del">
          <ac:chgData name="Sâm Ngô Ngọc" userId="ae4caf3270ddc5e4" providerId="LiveId" clId="{28E1D4DC-BB3D-453C-8197-8A7FE15C8E93}" dt="2023-05-07T17:15:19.322" v="3774" actId="478"/>
          <ac:spMkLst>
            <pc:docMk/>
            <pc:sldMk cId="1946186268" sldId="391"/>
            <ac:spMk id="5" creationId="{FF677F9D-58A6-5AEF-E256-89E50EC11910}"/>
          </ac:spMkLst>
        </pc:spChg>
        <pc:spChg chg="add mod">
          <ac:chgData name="Sâm Ngô Ngọc" userId="ae4caf3270ddc5e4" providerId="LiveId" clId="{28E1D4DC-BB3D-453C-8197-8A7FE15C8E93}" dt="2023-05-07T17:17:01.933" v="3963" actId="1076"/>
          <ac:spMkLst>
            <pc:docMk/>
            <pc:sldMk cId="1946186268" sldId="391"/>
            <ac:spMk id="8" creationId="{6EDB2333-1C62-0730-5216-0A8B9DFAB0E9}"/>
          </ac:spMkLst>
        </pc:spChg>
        <pc:picChg chg="del">
          <ac:chgData name="Sâm Ngô Ngọc" userId="ae4caf3270ddc5e4" providerId="LiveId" clId="{28E1D4DC-BB3D-453C-8197-8A7FE15C8E93}" dt="2023-05-07T17:15:16.074" v="3773" actId="478"/>
          <ac:picMkLst>
            <pc:docMk/>
            <pc:sldMk cId="1946186268" sldId="391"/>
            <ac:picMk id="4" creationId="{BB7EE94F-0B24-60F4-0A21-288D4A23E167}"/>
          </ac:picMkLst>
        </pc:picChg>
      </pc:sldChg>
      <pc:sldChg chg="delSp modSp add mod">
        <pc:chgData name="Sâm Ngô Ngọc" userId="ae4caf3270ddc5e4" providerId="LiveId" clId="{28E1D4DC-BB3D-453C-8197-8A7FE15C8E93}" dt="2023-05-07T17:20:26.537" v="4123" actId="20577"/>
        <pc:sldMkLst>
          <pc:docMk/>
          <pc:sldMk cId="3042712317" sldId="392"/>
        </pc:sldMkLst>
        <pc:spChg chg="del mod">
          <ac:chgData name="Sâm Ngô Ngọc" userId="ae4caf3270ddc5e4" providerId="LiveId" clId="{28E1D4DC-BB3D-453C-8197-8A7FE15C8E93}" dt="2023-05-07T17:17:16.794" v="3968"/>
          <ac:spMkLst>
            <pc:docMk/>
            <pc:sldMk cId="3042712317" sldId="392"/>
            <ac:spMk id="2" creationId="{6D12DEAD-CDB7-29DB-04BB-1CFC91723007}"/>
          </ac:spMkLst>
        </pc:spChg>
        <pc:spChg chg="del">
          <ac:chgData name="Sâm Ngô Ngọc" userId="ae4caf3270ddc5e4" providerId="LiveId" clId="{28E1D4DC-BB3D-453C-8197-8A7FE15C8E93}" dt="2023-05-07T17:17:16.768" v="3966" actId="478"/>
          <ac:spMkLst>
            <pc:docMk/>
            <pc:sldMk cId="3042712317" sldId="392"/>
            <ac:spMk id="3" creationId="{319F8DE5-F96D-7767-C37E-EC00A10502A5}"/>
          </ac:spMkLst>
        </pc:spChg>
        <pc:spChg chg="mod">
          <ac:chgData name="Sâm Ngô Ngọc" userId="ae4caf3270ddc5e4" providerId="LiveId" clId="{28E1D4DC-BB3D-453C-8197-8A7FE15C8E93}" dt="2023-05-07T17:20:26.537" v="4123" actId="20577"/>
          <ac:spMkLst>
            <pc:docMk/>
            <pc:sldMk cId="3042712317" sldId="392"/>
            <ac:spMk id="8" creationId="{6EDB2333-1C62-0730-5216-0A8B9DFAB0E9}"/>
          </ac:spMkLst>
        </pc:spChg>
      </pc:sldChg>
      <pc:sldChg chg="modSp add mod ord">
        <pc:chgData name="Sâm Ngô Ngọc" userId="ae4caf3270ddc5e4" providerId="LiveId" clId="{28E1D4DC-BB3D-453C-8197-8A7FE15C8E93}" dt="2023-05-07T17:57:23.083" v="4356" actId="1076"/>
        <pc:sldMkLst>
          <pc:docMk/>
          <pc:sldMk cId="3038705262" sldId="393"/>
        </pc:sldMkLst>
        <pc:spChg chg="mod">
          <ac:chgData name="Sâm Ngô Ngọc" userId="ae4caf3270ddc5e4" providerId="LiveId" clId="{28E1D4DC-BB3D-453C-8197-8A7FE15C8E93}" dt="2023-05-07T17:57:23.083" v="4356" actId="1076"/>
          <ac:spMkLst>
            <pc:docMk/>
            <pc:sldMk cId="3038705262" sldId="393"/>
            <ac:spMk id="8" creationId="{884563B1-13AE-4416-99F3-7E6EA49AC57C}"/>
          </ac:spMkLst>
        </pc:spChg>
      </pc:sldChg>
      <pc:sldChg chg="addSp delSp modSp add mod ord">
        <pc:chgData name="Sâm Ngô Ngọc" userId="ae4caf3270ddc5e4" providerId="LiveId" clId="{28E1D4DC-BB3D-453C-8197-8A7FE15C8E93}" dt="2023-05-08T04:03:27.996" v="7635" actId="465"/>
        <pc:sldMkLst>
          <pc:docMk/>
          <pc:sldMk cId="3910014284" sldId="394"/>
        </pc:sldMkLst>
        <pc:spChg chg="mod">
          <ac:chgData name="Sâm Ngô Ngọc" userId="ae4caf3270ddc5e4" providerId="LiveId" clId="{28E1D4DC-BB3D-453C-8197-8A7FE15C8E93}" dt="2023-05-07T18:07:12.349" v="4494"/>
          <ac:spMkLst>
            <pc:docMk/>
            <pc:sldMk cId="3910014284" sldId="394"/>
            <ac:spMk id="4" creationId="{A335A660-6949-1905-1252-0615F16F2BFC}"/>
          </ac:spMkLst>
        </pc:spChg>
        <pc:spChg chg="mod">
          <ac:chgData name="Sâm Ngô Ngọc" userId="ae4caf3270ddc5e4" providerId="LiveId" clId="{28E1D4DC-BB3D-453C-8197-8A7FE15C8E93}" dt="2023-05-08T04:02:59.946" v="7632" actId="20577"/>
          <ac:spMkLst>
            <pc:docMk/>
            <pc:sldMk cId="3910014284" sldId="394"/>
            <ac:spMk id="7" creationId="{55EBBD54-8EA9-011C-CD2D-55B4C58D76F1}"/>
          </ac:spMkLst>
        </pc:spChg>
        <pc:spChg chg="mod">
          <ac:chgData name="Sâm Ngô Ngọc" userId="ae4caf3270ddc5e4" providerId="LiveId" clId="{28E1D4DC-BB3D-453C-8197-8A7FE15C8E93}" dt="2023-05-07T18:07:49.772" v="4538" actId="20577"/>
          <ac:spMkLst>
            <pc:docMk/>
            <pc:sldMk cId="3910014284" sldId="394"/>
            <ac:spMk id="12" creationId="{07924308-ACF5-C35A-2FED-9460DE515394}"/>
          </ac:spMkLst>
        </pc:spChg>
        <pc:spChg chg="mod">
          <ac:chgData name="Sâm Ngô Ngọc" userId="ae4caf3270ddc5e4" providerId="LiveId" clId="{28E1D4DC-BB3D-453C-8197-8A7FE15C8E93}" dt="2023-05-08T04:02:21.326" v="7534"/>
          <ac:spMkLst>
            <pc:docMk/>
            <pc:sldMk cId="3910014284" sldId="394"/>
            <ac:spMk id="14" creationId="{74AF3FFC-BA38-2CD8-F900-3C9CE09A9E85}"/>
          </ac:spMkLst>
        </pc:spChg>
        <pc:spChg chg="mod">
          <ac:chgData name="Sâm Ngô Ngọc" userId="ae4caf3270ddc5e4" providerId="LiveId" clId="{28E1D4DC-BB3D-453C-8197-8A7FE15C8E93}" dt="2023-05-07T18:07:52.558" v="4539"/>
          <ac:spMkLst>
            <pc:docMk/>
            <pc:sldMk cId="3910014284" sldId="394"/>
            <ac:spMk id="14" creationId="{C802D363-E846-6346-8A45-F87E406C8306}"/>
          </ac:spMkLst>
        </pc:spChg>
        <pc:spChg chg="mod">
          <ac:chgData name="Sâm Ngô Ngọc" userId="ae4caf3270ddc5e4" providerId="LiveId" clId="{28E1D4DC-BB3D-453C-8197-8A7FE15C8E93}" dt="2023-05-08T04:02:31.106" v="7537" actId="20577"/>
          <ac:spMkLst>
            <pc:docMk/>
            <pc:sldMk cId="3910014284" sldId="394"/>
            <ac:spMk id="15" creationId="{5F9D4531-B414-1560-5CDF-29351CF97C93}"/>
          </ac:spMkLst>
        </pc:spChg>
        <pc:spChg chg="mod">
          <ac:chgData name="Sâm Ngô Ngọc" userId="ae4caf3270ddc5e4" providerId="LiveId" clId="{28E1D4DC-BB3D-453C-8197-8A7FE15C8E93}" dt="2023-05-07T18:08:26.335" v="4601" actId="1076"/>
          <ac:spMkLst>
            <pc:docMk/>
            <pc:sldMk cId="3910014284" sldId="394"/>
            <ac:spMk id="15" creationId="{8A88597F-6D20-7D59-3496-75F2A6C6F0B6}"/>
          </ac:spMkLst>
        </pc:spChg>
        <pc:spChg chg="mod">
          <ac:chgData name="Sâm Ngô Ngọc" userId="ae4caf3270ddc5e4" providerId="LiveId" clId="{28E1D4DC-BB3D-453C-8197-8A7FE15C8E93}" dt="2023-05-07T18:08:22.385" v="4599" actId="20577"/>
          <ac:spMkLst>
            <pc:docMk/>
            <pc:sldMk cId="3910014284" sldId="394"/>
            <ac:spMk id="16" creationId="{323C2670-A8D8-C9E7-7DC1-7E5056831719}"/>
          </ac:spMkLst>
        </pc:spChg>
        <pc:spChg chg="mod">
          <ac:chgData name="Sâm Ngô Ngọc" userId="ae4caf3270ddc5e4" providerId="LiveId" clId="{28E1D4DC-BB3D-453C-8197-8A7FE15C8E93}" dt="2023-05-08T04:02:55.484" v="7631" actId="20577"/>
          <ac:spMkLst>
            <pc:docMk/>
            <pc:sldMk cId="3910014284" sldId="394"/>
            <ac:spMk id="16" creationId="{6F329C57-A798-0740-3D52-123C798D236B}"/>
          </ac:spMkLst>
        </pc:spChg>
        <pc:spChg chg="mod">
          <ac:chgData name="Sâm Ngô Ngọc" userId="ae4caf3270ddc5e4" providerId="LiveId" clId="{28E1D4DC-BB3D-453C-8197-8A7FE15C8E93}" dt="2023-05-07T18:07:18.929" v="4497" actId="1076"/>
          <ac:spMkLst>
            <pc:docMk/>
            <pc:sldMk cId="3910014284" sldId="394"/>
            <ac:spMk id="17" creationId="{E02CFFCD-0AE3-4685-A8A4-8F9DCC78C3FC}"/>
          </ac:spMkLst>
        </pc:spChg>
        <pc:spChg chg="mod">
          <ac:chgData name="Sâm Ngô Ngọc" userId="ae4caf3270ddc5e4" providerId="LiveId" clId="{28E1D4DC-BB3D-453C-8197-8A7FE15C8E93}" dt="2023-05-07T18:08:43.403" v="4611" actId="20577"/>
          <ac:spMkLst>
            <pc:docMk/>
            <pc:sldMk cId="3910014284" sldId="394"/>
            <ac:spMk id="36" creationId="{1D154696-20A3-4769-BCDF-44E06BD191E4}"/>
          </ac:spMkLst>
        </pc:spChg>
        <pc:grpChg chg="add mod">
          <ac:chgData name="Sâm Ngô Ngọc" userId="ae4caf3270ddc5e4" providerId="LiveId" clId="{28E1D4DC-BB3D-453C-8197-8A7FE15C8E93}" dt="2023-05-08T04:03:27.996" v="7635" actId="465"/>
          <ac:grpSpMkLst>
            <pc:docMk/>
            <pc:sldMk cId="3910014284" sldId="394"/>
            <ac:grpSpMk id="2" creationId="{E6702582-9433-716D-2431-0C24C3736786}"/>
          </ac:grpSpMkLst>
        </pc:grpChg>
        <pc:grpChg chg="mod">
          <ac:chgData name="Sâm Ngô Ngọc" userId="ae4caf3270ddc5e4" providerId="LiveId" clId="{28E1D4DC-BB3D-453C-8197-8A7FE15C8E93}" dt="2023-05-08T04:03:27.996" v="7635" actId="465"/>
          <ac:grpSpMkLst>
            <pc:docMk/>
            <pc:sldMk cId="3910014284" sldId="394"/>
            <ac:grpSpMk id="5" creationId="{8DFD1B87-4588-F0AA-241C-DD03D148E42A}"/>
          </ac:grpSpMkLst>
        </pc:grpChg>
        <pc:grpChg chg="mod">
          <ac:chgData name="Sâm Ngô Ngọc" userId="ae4caf3270ddc5e4" providerId="LiveId" clId="{28E1D4DC-BB3D-453C-8197-8A7FE15C8E93}" dt="2023-05-07T18:07:24.786" v="4498" actId="1076"/>
          <ac:grpSpMkLst>
            <pc:docMk/>
            <pc:sldMk cId="3910014284" sldId="394"/>
            <ac:grpSpMk id="6" creationId="{0AC8AE8F-5933-6CE3-BF9D-CCC30079505A}"/>
          </ac:grpSpMkLst>
        </pc:grpChg>
        <pc:grpChg chg="add mod">
          <ac:chgData name="Sâm Ngô Ngọc" userId="ae4caf3270ddc5e4" providerId="LiveId" clId="{28E1D4DC-BB3D-453C-8197-8A7FE15C8E93}" dt="2023-05-08T04:02:24.332" v="7535" actId="1076"/>
          <ac:grpSpMkLst>
            <pc:docMk/>
            <pc:sldMk cId="3910014284" sldId="394"/>
            <ac:grpSpMk id="13" creationId="{4600B1C9-6AD5-3B21-4B8C-A87BBFFEEFC8}"/>
          </ac:grpSpMkLst>
        </pc:grpChg>
        <pc:grpChg chg="add del mod">
          <ac:chgData name="Sâm Ngô Ngọc" userId="ae4caf3270ddc5e4" providerId="LiveId" clId="{28E1D4DC-BB3D-453C-8197-8A7FE15C8E93}" dt="2023-05-07T18:08:31.105" v="4603" actId="478"/>
          <ac:grpSpMkLst>
            <pc:docMk/>
            <pc:sldMk cId="3910014284" sldId="394"/>
            <ac:grpSpMk id="13" creationId="{76DBA6FA-C5DF-A335-3D4B-4B141C8BBBE1}"/>
          </ac:grpSpMkLst>
        </pc:grpChg>
      </pc:sldChg>
      <pc:sldChg chg="addSp delSp modSp add mod ord">
        <pc:chgData name="Sâm Ngô Ngọc" userId="ae4caf3270ddc5e4" providerId="LiveId" clId="{28E1D4DC-BB3D-453C-8197-8A7FE15C8E93}" dt="2023-05-07T18:24:56.205" v="4834" actId="20577"/>
        <pc:sldMkLst>
          <pc:docMk/>
          <pc:sldMk cId="1904492225" sldId="395"/>
        </pc:sldMkLst>
        <pc:spChg chg="mod">
          <ac:chgData name="Sâm Ngô Ngọc" userId="ae4caf3270ddc5e4" providerId="LiveId" clId="{28E1D4DC-BB3D-453C-8197-8A7FE15C8E93}" dt="2023-05-07T18:24:56.205" v="4834" actId="20577"/>
          <ac:spMkLst>
            <pc:docMk/>
            <pc:sldMk cId="1904492225" sldId="395"/>
            <ac:spMk id="2" creationId="{6C4FB8E4-BA90-E443-1F97-F488651B5052}"/>
          </ac:spMkLst>
        </pc:spChg>
        <pc:spChg chg="add del mod">
          <ac:chgData name="Sâm Ngô Ngọc" userId="ae4caf3270ddc5e4" providerId="LiveId" clId="{28E1D4DC-BB3D-453C-8197-8A7FE15C8E93}" dt="2023-05-07T18:23:03.290" v="4747" actId="478"/>
          <ac:spMkLst>
            <pc:docMk/>
            <pc:sldMk cId="1904492225" sldId="395"/>
            <ac:spMk id="3" creationId="{6A35BC73-0864-B037-2B46-182CCA093DE0}"/>
          </ac:spMkLst>
        </pc:spChg>
        <pc:spChg chg="mod">
          <ac:chgData name="Sâm Ngô Ngọc" userId="ae4caf3270ddc5e4" providerId="LiveId" clId="{28E1D4DC-BB3D-453C-8197-8A7FE15C8E93}" dt="2023-05-07T18:09:38.165" v="4654" actId="20577"/>
          <ac:spMkLst>
            <pc:docMk/>
            <pc:sldMk cId="1904492225" sldId="395"/>
            <ac:spMk id="10" creationId="{23D1F212-2C64-40F3-914B-8EFD4765C29F}"/>
          </ac:spMkLst>
        </pc:spChg>
      </pc:sldChg>
      <pc:sldChg chg="addSp delSp modSp add mod">
        <pc:chgData name="Sâm Ngô Ngọc" userId="ae4caf3270ddc5e4" providerId="LiveId" clId="{28E1D4DC-BB3D-453C-8197-8A7FE15C8E93}" dt="2023-05-07T18:29:54.559" v="5036" actId="1076"/>
        <pc:sldMkLst>
          <pc:docMk/>
          <pc:sldMk cId="202467308" sldId="396"/>
        </pc:sldMkLst>
        <pc:spChg chg="del">
          <ac:chgData name="Sâm Ngô Ngọc" userId="ae4caf3270ddc5e4" providerId="LiveId" clId="{28E1D4DC-BB3D-453C-8197-8A7FE15C8E93}" dt="2023-05-07T18:27:03.472" v="4838" actId="478"/>
          <ac:spMkLst>
            <pc:docMk/>
            <pc:sldMk cId="202467308" sldId="396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7T18:29:54.559" v="5036" actId="1076"/>
          <ac:spMkLst>
            <pc:docMk/>
            <pc:sldMk cId="202467308" sldId="396"/>
            <ac:spMk id="3" creationId="{DAD48F89-C3C3-7038-738A-394E6D4A8BC4}"/>
          </ac:spMkLst>
        </pc:spChg>
        <pc:spChg chg="add mod">
          <ac:chgData name="Sâm Ngô Ngọc" userId="ae4caf3270ddc5e4" providerId="LiveId" clId="{28E1D4DC-BB3D-453C-8197-8A7FE15C8E93}" dt="2023-05-07T18:29:38.161" v="5028" actId="1076"/>
          <ac:spMkLst>
            <pc:docMk/>
            <pc:sldMk cId="202467308" sldId="396"/>
            <ac:spMk id="4" creationId="{5F69ED97-67B8-D4F7-6E83-210C010ECEAE}"/>
          </ac:spMkLst>
        </pc:spChg>
        <pc:spChg chg="add mod">
          <ac:chgData name="Sâm Ngô Ngọc" userId="ae4caf3270ddc5e4" providerId="LiveId" clId="{28E1D4DC-BB3D-453C-8197-8A7FE15C8E93}" dt="2023-05-07T18:29:46.132" v="5035" actId="20577"/>
          <ac:spMkLst>
            <pc:docMk/>
            <pc:sldMk cId="202467308" sldId="396"/>
            <ac:spMk id="5" creationId="{BE14E8B1-BA6A-6679-821D-8EEED4E90406}"/>
          </ac:spMkLst>
        </pc:spChg>
        <pc:picChg chg="add mod">
          <ac:chgData name="Sâm Ngô Ngọc" userId="ae4caf3270ddc5e4" providerId="LiveId" clId="{28E1D4DC-BB3D-453C-8197-8A7FE15C8E93}" dt="2023-05-07T18:29:27.493" v="5025" actId="14100"/>
          <ac:picMkLst>
            <pc:docMk/>
            <pc:sldMk cId="202467308" sldId="396"/>
            <ac:picMk id="1026" creationId="{DF3FA2ED-7702-C605-3DBE-2B84FE4EDF50}"/>
          </ac:picMkLst>
        </pc:picChg>
      </pc:sldChg>
      <pc:sldChg chg="modSp add mod ord">
        <pc:chgData name="Sâm Ngô Ngọc" userId="ae4caf3270ddc5e4" providerId="LiveId" clId="{28E1D4DC-BB3D-453C-8197-8A7FE15C8E93}" dt="2023-05-07T18:31:28.916" v="5295" actId="20577"/>
        <pc:sldMkLst>
          <pc:docMk/>
          <pc:sldMk cId="3501580004" sldId="397"/>
        </pc:sldMkLst>
        <pc:spChg chg="mod">
          <ac:chgData name="Sâm Ngô Ngọc" userId="ae4caf3270ddc5e4" providerId="LiveId" clId="{28E1D4DC-BB3D-453C-8197-8A7FE15C8E93}" dt="2023-05-07T18:31:28.916" v="5295" actId="20577"/>
          <ac:spMkLst>
            <pc:docMk/>
            <pc:sldMk cId="3501580004" sldId="397"/>
            <ac:spMk id="2" creationId="{6C4FB8E4-BA90-E443-1F97-F488651B5052}"/>
          </ac:spMkLst>
        </pc:spChg>
      </pc:sldChg>
      <pc:sldChg chg="addSp modSp add mod">
        <pc:chgData name="Sâm Ngô Ngọc" userId="ae4caf3270ddc5e4" providerId="LiveId" clId="{28E1D4DC-BB3D-453C-8197-8A7FE15C8E93}" dt="2023-05-07T18:36:42.267" v="5742" actId="1076"/>
        <pc:sldMkLst>
          <pc:docMk/>
          <pc:sldMk cId="3243435095" sldId="398"/>
        </pc:sldMkLst>
        <pc:spChg chg="mod">
          <ac:chgData name="Sâm Ngô Ngọc" userId="ae4caf3270ddc5e4" providerId="LiveId" clId="{28E1D4DC-BB3D-453C-8197-8A7FE15C8E93}" dt="2023-05-07T18:35:53.386" v="5736" actId="122"/>
          <ac:spMkLst>
            <pc:docMk/>
            <pc:sldMk cId="3243435095" sldId="398"/>
            <ac:spMk id="2" creationId="{6C4FB8E4-BA90-E443-1F97-F488651B5052}"/>
          </ac:spMkLst>
        </pc:spChg>
        <pc:picChg chg="add mod">
          <ac:chgData name="Sâm Ngô Ngọc" userId="ae4caf3270ddc5e4" providerId="LiveId" clId="{28E1D4DC-BB3D-453C-8197-8A7FE15C8E93}" dt="2023-05-07T18:36:19.810" v="5738" actId="1076"/>
          <ac:picMkLst>
            <pc:docMk/>
            <pc:sldMk cId="3243435095" sldId="398"/>
            <ac:picMk id="3" creationId="{E6967D5B-2389-317C-2968-0C31C37E7420}"/>
          </ac:picMkLst>
        </pc:picChg>
        <pc:picChg chg="add mod">
          <ac:chgData name="Sâm Ngô Ngọc" userId="ae4caf3270ddc5e4" providerId="LiveId" clId="{28E1D4DC-BB3D-453C-8197-8A7FE15C8E93}" dt="2023-05-07T18:36:42.267" v="5742" actId="1076"/>
          <ac:picMkLst>
            <pc:docMk/>
            <pc:sldMk cId="3243435095" sldId="398"/>
            <ac:picMk id="5" creationId="{B96BA84E-60B7-BA4E-5318-CFB1D6F54377}"/>
          </ac:picMkLst>
        </pc:picChg>
      </pc:sldChg>
      <pc:sldChg chg="delSp modSp add mod setBg">
        <pc:chgData name="Sâm Ngô Ngọc" userId="ae4caf3270ddc5e4" providerId="LiveId" clId="{28E1D4DC-BB3D-453C-8197-8A7FE15C8E93}" dt="2023-05-07T18:44:28.641" v="6778" actId="20577"/>
        <pc:sldMkLst>
          <pc:docMk/>
          <pc:sldMk cId="2076656733" sldId="399"/>
        </pc:sldMkLst>
        <pc:spChg chg="mod">
          <ac:chgData name="Sâm Ngô Ngọc" userId="ae4caf3270ddc5e4" providerId="LiveId" clId="{28E1D4DC-BB3D-453C-8197-8A7FE15C8E93}" dt="2023-05-07T18:44:28.641" v="6778" actId="20577"/>
          <ac:spMkLst>
            <pc:docMk/>
            <pc:sldMk cId="2076656733" sldId="399"/>
            <ac:spMk id="2" creationId="{6C4FB8E4-BA90-E443-1F97-F488651B5052}"/>
          </ac:spMkLst>
        </pc:spChg>
        <pc:picChg chg="del">
          <ac:chgData name="Sâm Ngô Ngọc" userId="ae4caf3270ddc5e4" providerId="LiveId" clId="{28E1D4DC-BB3D-453C-8197-8A7FE15C8E93}" dt="2023-05-07T18:37:16.681" v="5745" actId="478"/>
          <ac:picMkLst>
            <pc:docMk/>
            <pc:sldMk cId="2076656733" sldId="399"/>
            <ac:picMk id="3" creationId="{E6967D5B-2389-317C-2968-0C31C37E7420}"/>
          </ac:picMkLst>
        </pc:picChg>
        <pc:picChg chg="del">
          <ac:chgData name="Sâm Ngô Ngọc" userId="ae4caf3270ddc5e4" providerId="LiveId" clId="{28E1D4DC-BB3D-453C-8197-8A7FE15C8E93}" dt="2023-05-07T18:37:15.961" v="5744" actId="478"/>
          <ac:picMkLst>
            <pc:docMk/>
            <pc:sldMk cId="2076656733" sldId="399"/>
            <ac:picMk id="5" creationId="{B96BA84E-60B7-BA4E-5318-CFB1D6F54377}"/>
          </ac:picMkLst>
        </pc:picChg>
      </pc:sldChg>
      <pc:sldChg chg="addSp delSp modSp add mod setBg delAnim modAnim">
        <pc:chgData name="Sâm Ngô Ngọc" userId="ae4caf3270ddc5e4" providerId="LiveId" clId="{28E1D4DC-BB3D-453C-8197-8A7FE15C8E93}" dt="2023-05-07T18:47:43.536" v="6827" actId="478"/>
        <pc:sldMkLst>
          <pc:docMk/>
          <pc:sldMk cId="2647462332" sldId="400"/>
        </pc:sldMkLst>
        <pc:spChg chg="mod">
          <ac:chgData name="Sâm Ngô Ngọc" userId="ae4caf3270ddc5e4" providerId="LiveId" clId="{28E1D4DC-BB3D-453C-8197-8A7FE15C8E93}" dt="2023-05-07T18:47:24.247" v="6817" actId="6549"/>
          <ac:spMkLst>
            <pc:docMk/>
            <pc:sldMk cId="2647462332" sldId="400"/>
            <ac:spMk id="2" creationId="{6C4FB8E4-BA90-E443-1F97-F488651B5052}"/>
          </ac:spMkLst>
        </pc:spChg>
        <pc:picChg chg="add del mod modCrop">
          <ac:chgData name="Sâm Ngô Ngọc" userId="ae4caf3270ddc5e4" providerId="LiveId" clId="{28E1D4DC-BB3D-453C-8197-8A7FE15C8E93}" dt="2023-05-07T18:47:41.281" v="6826" actId="478"/>
          <ac:picMkLst>
            <pc:docMk/>
            <pc:sldMk cId="2647462332" sldId="400"/>
            <ac:picMk id="4" creationId="{675E1098-52CB-10A3-D2F3-B9814E8842B8}"/>
          </ac:picMkLst>
        </pc:picChg>
        <pc:cxnChg chg="add del mod">
          <ac:chgData name="Sâm Ngô Ngọc" userId="ae4caf3270ddc5e4" providerId="LiveId" clId="{28E1D4DC-BB3D-453C-8197-8A7FE15C8E93}" dt="2023-05-07T18:47:43.536" v="6827" actId="478"/>
          <ac:cxnSpMkLst>
            <pc:docMk/>
            <pc:sldMk cId="2647462332" sldId="400"/>
            <ac:cxnSpMk id="8" creationId="{DC6F529D-29D0-30FE-2325-0A261E61C805}"/>
          </ac:cxnSpMkLst>
        </pc:cxnChg>
      </pc:sldChg>
      <pc:sldChg chg="addSp delSp modSp add mod setBg modAnim">
        <pc:chgData name="Sâm Ngô Ngọc" userId="ae4caf3270ddc5e4" providerId="LiveId" clId="{28E1D4DC-BB3D-453C-8197-8A7FE15C8E93}" dt="2023-05-07T18:55:54.790" v="6991"/>
        <pc:sldMkLst>
          <pc:docMk/>
          <pc:sldMk cId="258449684" sldId="401"/>
        </pc:sldMkLst>
        <pc:spChg chg="del">
          <ac:chgData name="Sâm Ngô Ngọc" userId="ae4caf3270ddc5e4" providerId="LiveId" clId="{28E1D4DC-BB3D-453C-8197-8A7FE15C8E93}" dt="2023-05-07T18:47:50.169" v="6828" actId="478"/>
          <ac:spMkLst>
            <pc:docMk/>
            <pc:sldMk cId="258449684" sldId="401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7T18:55:54.790" v="6991"/>
          <ac:spMkLst>
            <pc:docMk/>
            <pc:sldMk cId="258449684" sldId="401"/>
            <ac:spMk id="13" creationId="{C3F72548-8F24-648A-E010-C0F08699D59F}"/>
          </ac:spMkLst>
        </pc:spChg>
        <pc:spChg chg="add mod">
          <ac:chgData name="Sâm Ngô Ngọc" userId="ae4caf3270ddc5e4" providerId="LiveId" clId="{28E1D4DC-BB3D-453C-8197-8A7FE15C8E93}" dt="2023-05-07T18:50:05.609" v="6910" actId="20577"/>
          <ac:spMkLst>
            <pc:docMk/>
            <pc:sldMk cId="258449684" sldId="401"/>
            <ac:spMk id="14" creationId="{D0365390-5ED8-E6E4-2360-E707DEA37F86}"/>
          </ac:spMkLst>
        </pc:spChg>
        <pc:picChg chg="mod">
          <ac:chgData name="Sâm Ngô Ngọc" userId="ae4caf3270ddc5e4" providerId="LiveId" clId="{28E1D4DC-BB3D-453C-8197-8A7FE15C8E93}" dt="2023-05-07T18:48:17.555" v="6837" actId="1076"/>
          <ac:picMkLst>
            <pc:docMk/>
            <pc:sldMk cId="258449684" sldId="401"/>
            <ac:picMk id="4" creationId="{675E1098-52CB-10A3-D2F3-B9814E8842B8}"/>
          </ac:picMkLst>
        </pc:picChg>
        <pc:cxnChg chg="mod">
          <ac:chgData name="Sâm Ngô Ngọc" userId="ae4caf3270ddc5e4" providerId="LiveId" clId="{28E1D4DC-BB3D-453C-8197-8A7FE15C8E93}" dt="2023-05-07T18:54:07.629" v="6949" actId="1076"/>
          <ac:cxnSpMkLst>
            <pc:docMk/>
            <pc:sldMk cId="258449684" sldId="401"/>
            <ac:cxnSpMk id="8" creationId="{DC6F529D-29D0-30FE-2325-0A261E61C805}"/>
          </ac:cxnSpMkLst>
        </pc:cxnChg>
        <pc:cxnChg chg="add mod">
          <ac:chgData name="Sâm Ngô Ngọc" userId="ae4caf3270ddc5e4" providerId="LiveId" clId="{28E1D4DC-BB3D-453C-8197-8A7FE15C8E93}" dt="2023-05-07T18:50:54.454" v="6923" actId="14100"/>
          <ac:cxnSpMkLst>
            <pc:docMk/>
            <pc:sldMk cId="258449684" sldId="401"/>
            <ac:cxnSpMk id="15" creationId="{39EB89D7-183B-0315-CA26-D5ACE0014F3F}"/>
          </ac:cxnSpMkLst>
        </pc:cxnChg>
      </pc:sldChg>
      <pc:sldChg chg="addSp delSp modSp add mod ord">
        <pc:chgData name="Sâm Ngô Ngọc" userId="ae4caf3270ddc5e4" providerId="LiveId" clId="{28E1D4DC-BB3D-453C-8197-8A7FE15C8E93}" dt="2023-05-07T19:00:17.607" v="7308" actId="20577"/>
        <pc:sldMkLst>
          <pc:docMk/>
          <pc:sldMk cId="1244251277" sldId="402"/>
        </pc:sldMkLst>
        <pc:spChg chg="mod">
          <ac:chgData name="Sâm Ngô Ngọc" userId="ae4caf3270ddc5e4" providerId="LiveId" clId="{28E1D4DC-BB3D-453C-8197-8A7FE15C8E93}" dt="2023-05-07T19:00:17.607" v="7308" actId="20577"/>
          <ac:spMkLst>
            <pc:docMk/>
            <pc:sldMk cId="1244251277" sldId="402"/>
            <ac:spMk id="2" creationId="{6C4FB8E4-BA90-E443-1F97-F488651B5052}"/>
          </ac:spMkLst>
        </pc:spChg>
        <pc:spChg chg="add del">
          <ac:chgData name="Sâm Ngô Ngọc" userId="ae4caf3270ddc5e4" providerId="LiveId" clId="{28E1D4DC-BB3D-453C-8197-8A7FE15C8E93}" dt="2023-05-07T18:56:00.384" v="6993" actId="22"/>
          <ac:spMkLst>
            <pc:docMk/>
            <pc:sldMk cId="1244251277" sldId="402"/>
            <ac:spMk id="4" creationId="{F1BB6E8D-9AE4-BF5F-954E-5345B3B1E082}"/>
          </ac:spMkLst>
        </pc:spChg>
      </pc:sldChg>
      <pc:sldChg chg="modSp add mod ord">
        <pc:chgData name="Sâm Ngô Ngọc" userId="ae4caf3270ddc5e4" providerId="LiveId" clId="{28E1D4DC-BB3D-453C-8197-8A7FE15C8E93}" dt="2023-05-07T19:03:08.541" v="7396" actId="20577"/>
        <pc:sldMkLst>
          <pc:docMk/>
          <pc:sldMk cId="1066038546" sldId="403"/>
        </pc:sldMkLst>
        <pc:spChg chg="mod">
          <ac:chgData name="Sâm Ngô Ngọc" userId="ae4caf3270ddc5e4" providerId="LiveId" clId="{28E1D4DC-BB3D-453C-8197-8A7FE15C8E93}" dt="2023-05-07T19:03:08.541" v="7396" actId="20577"/>
          <ac:spMkLst>
            <pc:docMk/>
            <pc:sldMk cId="1066038546" sldId="403"/>
            <ac:spMk id="2" creationId="{6C4FB8E4-BA90-E443-1F97-F488651B5052}"/>
          </ac:spMkLst>
        </pc:spChg>
      </pc:sldChg>
      <pc:sldChg chg="add del">
        <pc:chgData name="Sâm Ngô Ngọc" userId="ae4caf3270ddc5e4" providerId="LiveId" clId="{28E1D4DC-BB3D-453C-8197-8A7FE15C8E93}" dt="2023-05-08T03:17:45.345" v="7398" actId="47"/>
        <pc:sldMkLst>
          <pc:docMk/>
          <pc:sldMk cId="1992595397" sldId="404"/>
        </pc:sldMkLst>
      </pc:sldChg>
      <pc:sldChg chg="delSp modSp add mod ord modAnim">
        <pc:chgData name="Sâm Ngô Ngọc" userId="ae4caf3270ddc5e4" providerId="LiveId" clId="{28E1D4DC-BB3D-453C-8197-8A7FE15C8E93}" dt="2023-05-08T04:27:54.963" v="7831" actId="20577"/>
        <pc:sldMkLst>
          <pc:docMk/>
          <pc:sldMk cId="3339566718" sldId="404"/>
        </pc:sldMkLst>
        <pc:spChg chg="del">
          <ac:chgData name="Sâm Ngô Ngọc" userId="ae4caf3270ddc5e4" providerId="LiveId" clId="{28E1D4DC-BB3D-453C-8197-8A7FE15C8E93}" dt="2023-05-08T04:16:18.354" v="7688" actId="478"/>
          <ac:spMkLst>
            <pc:docMk/>
            <pc:sldMk cId="3339566718" sldId="404"/>
            <ac:spMk id="6" creationId="{B2AA74DD-4CCA-45C7-AA68-1858A98E0119}"/>
          </ac:spMkLst>
        </pc:spChg>
        <pc:spChg chg="del">
          <ac:chgData name="Sâm Ngô Ngọc" userId="ae4caf3270ddc5e4" providerId="LiveId" clId="{28E1D4DC-BB3D-453C-8197-8A7FE15C8E93}" dt="2023-05-08T04:16:22.376" v="7690" actId="478"/>
          <ac:spMkLst>
            <pc:docMk/>
            <pc:sldMk cId="3339566718" sldId="404"/>
            <ac:spMk id="7" creationId="{B2AA74DD-4CCA-45C7-AA68-1858A98E0119}"/>
          </ac:spMkLst>
        </pc:spChg>
        <pc:spChg chg="del">
          <ac:chgData name="Sâm Ngô Ngọc" userId="ae4caf3270ddc5e4" providerId="LiveId" clId="{28E1D4DC-BB3D-453C-8197-8A7FE15C8E93}" dt="2023-05-08T04:16:20.585" v="7689" actId="478"/>
          <ac:spMkLst>
            <pc:docMk/>
            <pc:sldMk cId="3339566718" sldId="404"/>
            <ac:spMk id="10" creationId="{23D1F212-2C64-40F3-914B-8EFD4765C29F}"/>
          </ac:spMkLst>
        </pc:spChg>
        <pc:spChg chg="mod">
          <ac:chgData name="Sâm Ngô Ngọc" userId="ae4caf3270ddc5e4" providerId="LiveId" clId="{28E1D4DC-BB3D-453C-8197-8A7FE15C8E93}" dt="2023-05-08T04:15:21.218" v="7666" actId="20577"/>
          <ac:spMkLst>
            <pc:docMk/>
            <pc:sldMk cId="3339566718" sldId="404"/>
            <ac:spMk id="13" creationId="{C3F72548-8F24-648A-E010-C0F08699D59F}"/>
          </ac:spMkLst>
        </pc:spChg>
        <pc:spChg chg="mod">
          <ac:chgData name="Sâm Ngô Ngọc" userId="ae4caf3270ddc5e4" providerId="LiveId" clId="{28E1D4DC-BB3D-453C-8197-8A7FE15C8E93}" dt="2023-05-08T04:27:54.963" v="7831" actId="20577"/>
          <ac:spMkLst>
            <pc:docMk/>
            <pc:sldMk cId="3339566718" sldId="404"/>
            <ac:spMk id="14" creationId="{D0365390-5ED8-E6E4-2360-E707DEA37F86}"/>
          </ac:spMkLst>
        </pc:spChg>
        <pc:picChg chg="mod modCrop">
          <ac:chgData name="Sâm Ngô Ngọc" userId="ae4caf3270ddc5e4" providerId="LiveId" clId="{28E1D4DC-BB3D-453C-8197-8A7FE15C8E93}" dt="2023-05-08T04:16:10.331" v="7687"/>
          <ac:picMkLst>
            <pc:docMk/>
            <pc:sldMk cId="3339566718" sldId="404"/>
            <ac:picMk id="4" creationId="{675E1098-52CB-10A3-D2F3-B9814E8842B8}"/>
          </ac:picMkLst>
        </pc:picChg>
        <pc:cxnChg chg="mod">
          <ac:chgData name="Sâm Ngô Ngọc" userId="ae4caf3270ddc5e4" providerId="LiveId" clId="{28E1D4DC-BB3D-453C-8197-8A7FE15C8E93}" dt="2023-05-08T04:14:41.345" v="7643" actId="14100"/>
          <ac:cxnSpMkLst>
            <pc:docMk/>
            <pc:sldMk cId="3339566718" sldId="404"/>
            <ac:cxnSpMk id="8" creationId="{DC6F529D-29D0-30FE-2325-0A261E61C805}"/>
          </ac:cxnSpMkLst>
        </pc:cxnChg>
        <pc:cxnChg chg="mod">
          <ac:chgData name="Sâm Ngô Ngọc" userId="ae4caf3270ddc5e4" providerId="LiveId" clId="{28E1D4DC-BB3D-453C-8197-8A7FE15C8E93}" dt="2023-05-08T04:14:38.594" v="7642" actId="1076"/>
          <ac:cxnSpMkLst>
            <pc:docMk/>
            <pc:sldMk cId="3339566718" sldId="404"/>
            <ac:cxnSpMk id="15" creationId="{39EB89D7-183B-0315-CA26-D5ACE0014F3F}"/>
          </ac:cxnSpMkLst>
        </pc:cxnChg>
      </pc:sldChg>
      <pc:sldChg chg="modSp add mod ord">
        <pc:chgData name="Sâm Ngô Ngọc" userId="ae4caf3270ddc5e4" providerId="LiveId" clId="{28E1D4DC-BB3D-453C-8197-8A7FE15C8E93}" dt="2023-05-08T04:28:03.491" v="7838" actId="20577"/>
        <pc:sldMkLst>
          <pc:docMk/>
          <pc:sldMk cId="3667316278" sldId="405"/>
        </pc:sldMkLst>
        <pc:spChg chg="mod">
          <ac:chgData name="Sâm Ngô Ngọc" userId="ae4caf3270ddc5e4" providerId="LiveId" clId="{28E1D4DC-BB3D-453C-8197-8A7FE15C8E93}" dt="2023-05-08T04:28:03.491" v="7838" actId="20577"/>
          <ac:spMkLst>
            <pc:docMk/>
            <pc:sldMk cId="3667316278" sldId="405"/>
            <ac:spMk id="2" creationId="{6C4FB8E4-BA90-E443-1F97-F488651B5052}"/>
          </ac:spMkLst>
        </pc:spChg>
      </pc:sldChg>
      <pc:sldChg chg="modSp add del mod">
        <pc:chgData name="Sâm Ngô Ngọc" userId="ae4caf3270ddc5e4" providerId="LiveId" clId="{28E1D4DC-BB3D-453C-8197-8A7FE15C8E93}" dt="2023-05-08T03:24:03.767" v="7532" actId="47"/>
        <pc:sldMkLst>
          <pc:docMk/>
          <pc:sldMk cId="3693387810" sldId="405"/>
        </pc:sldMkLst>
        <pc:spChg chg="mod">
          <ac:chgData name="Sâm Ngô Ngọc" userId="ae4caf3270ddc5e4" providerId="LiveId" clId="{28E1D4DC-BB3D-453C-8197-8A7FE15C8E93}" dt="2023-05-08T03:23:20.663" v="7468" actId="1076"/>
          <ac:spMkLst>
            <pc:docMk/>
            <pc:sldMk cId="3693387810" sldId="405"/>
            <ac:spMk id="3" creationId="{DAD48F89-C3C3-7038-738A-394E6D4A8BC4}"/>
          </ac:spMkLst>
        </pc:spChg>
        <pc:spChg chg="mod">
          <ac:chgData name="Sâm Ngô Ngọc" userId="ae4caf3270ddc5e4" providerId="LiveId" clId="{28E1D4DC-BB3D-453C-8197-8A7FE15C8E93}" dt="2023-05-08T03:23:34.137" v="7531" actId="20577"/>
          <ac:spMkLst>
            <pc:docMk/>
            <pc:sldMk cId="3693387810" sldId="405"/>
            <ac:spMk id="4" creationId="{5F69ED97-67B8-D4F7-6E83-210C010ECEAE}"/>
          </ac:spMkLst>
        </pc:spChg>
      </pc:sldChg>
      <pc:sldChg chg="modSp add mod">
        <pc:chgData name="Sâm Ngô Ngọc" userId="ae4caf3270ddc5e4" providerId="LiveId" clId="{28E1D4DC-BB3D-453C-8197-8A7FE15C8E93}" dt="2023-05-08T04:29:40.175" v="7892" actId="20577"/>
        <pc:sldMkLst>
          <pc:docMk/>
          <pc:sldMk cId="1109775483" sldId="406"/>
        </pc:sldMkLst>
        <pc:spChg chg="mod">
          <ac:chgData name="Sâm Ngô Ngọc" userId="ae4caf3270ddc5e4" providerId="LiveId" clId="{28E1D4DC-BB3D-453C-8197-8A7FE15C8E93}" dt="2023-05-08T04:29:40.175" v="7892" actId="20577"/>
          <ac:spMkLst>
            <pc:docMk/>
            <pc:sldMk cId="1109775483" sldId="406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28E1D4DC-BB3D-453C-8197-8A7FE15C8E93}" dt="2023-05-08T04:35:55.303" v="8253" actId="2710"/>
        <pc:sldMkLst>
          <pc:docMk/>
          <pc:sldMk cId="426971137" sldId="407"/>
        </pc:sldMkLst>
        <pc:spChg chg="mod">
          <ac:chgData name="Sâm Ngô Ngọc" userId="ae4caf3270ddc5e4" providerId="LiveId" clId="{28E1D4DC-BB3D-453C-8197-8A7FE15C8E93}" dt="2023-05-08T04:35:55.303" v="8253" actId="2710"/>
          <ac:spMkLst>
            <pc:docMk/>
            <pc:sldMk cId="426971137" sldId="407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8T04:30:46.156" v="7931" actId="14100"/>
          <ac:spMkLst>
            <pc:docMk/>
            <pc:sldMk cId="426971137" sldId="407"/>
            <ac:spMk id="6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0:07.234" v="7896" actId="20577"/>
          <ac:spMkLst>
            <pc:docMk/>
            <pc:sldMk cId="426971137" sldId="407"/>
            <ac:spMk id="7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0:42.320" v="7930" actId="14100"/>
          <ac:spMkLst>
            <pc:docMk/>
            <pc:sldMk cId="426971137" sldId="407"/>
            <ac:spMk id="10" creationId="{23D1F212-2C64-40F3-914B-8EFD4765C29F}"/>
          </ac:spMkLst>
        </pc:spChg>
      </pc:sldChg>
      <pc:sldChg chg="modSp add mod">
        <pc:chgData name="Sâm Ngô Ngọc" userId="ae4caf3270ddc5e4" providerId="LiveId" clId="{28E1D4DC-BB3D-453C-8197-8A7FE15C8E93}" dt="2023-05-08T04:39:17.042" v="8609" actId="2710"/>
        <pc:sldMkLst>
          <pc:docMk/>
          <pc:sldMk cId="544084473" sldId="408"/>
        </pc:sldMkLst>
        <pc:spChg chg="mod">
          <ac:chgData name="Sâm Ngô Ngọc" userId="ae4caf3270ddc5e4" providerId="LiveId" clId="{28E1D4DC-BB3D-453C-8197-8A7FE15C8E93}" dt="2023-05-08T04:39:17.042" v="8609" actId="2710"/>
          <ac:spMkLst>
            <pc:docMk/>
            <pc:sldMk cId="544084473" sldId="408"/>
            <ac:spMk id="2" creationId="{6C4FB8E4-BA90-E443-1F97-F488651B5052}"/>
          </ac:spMkLst>
        </pc:spChg>
      </pc:sldChg>
      <pc:sldChg chg="addSp modSp add mod ord">
        <pc:chgData name="Sâm Ngô Ngọc" userId="ae4caf3270ddc5e4" providerId="LiveId" clId="{28E1D4DC-BB3D-453C-8197-8A7FE15C8E93}" dt="2023-05-08T04:42:23.657" v="8923" actId="20577"/>
        <pc:sldMkLst>
          <pc:docMk/>
          <pc:sldMk cId="1373936596" sldId="409"/>
        </pc:sldMkLst>
        <pc:spChg chg="mod">
          <ac:chgData name="Sâm Ngô Ngọc" userId="ae4caf3270ddc5e4" providerId="LiveId" clId="{28E1D4DC-BB3D-453C-8197-8A7FE15C8E93}" dt="2023-05-08T04:42:12.511" v="8918" actId="20577"/>
          <ac:spMkLst>
            <pc:docMk/>
            <pc:sldMk cId="1373936596" sldId="409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8T04:41:56.885" v="8891" actId="1076"/>
          <ac:spMkLst>
            <pc:docMk/>
            <pc:sldMk cId="1373936596" sldId="409"/>
            <ac:spMk id="4" creationId="{7FA711D2-5DEF-FF21-3BCE-F4E6FC153790}"/>
          </ac:spMkLst>
        </pc:spChg>
        <pc:spChg chg="add mod">
          <ac:chgData name="Sâm Ngô Ngọc" userId="ae4caf3270ddc5e4" providerId="LiveId" clId="{28E1D4DC-BB3D-453C-8197-8A7FE15C8E93}" dt="2023-05-08T04:42:23.657" v="8923" actId="20577"/>
          <ac:spMkLst>
            <pc:docMk/>
            <pc:sldMk cId="1373936596" sldId="409"/>
            <ac:spMk id="5" creationId="{77299F76-6884-6C6C-1DF0-20F4B84164EC}"/>
          </ac:spMkLst>
        </pc:spChg>
        <pc:spChg chg="mod">
          <ac:chgData name="Sâm Ngô Ngọc" userId="ae4caf3270ddc5e4" providerId="LiveId" clId="{28E1D4DC-BB3D-453C-8197-8A7FE15C8E93}" dt="2023-05-08T04:39:41.842" v="8690" actId="14100"/>
          <ac:spMkLst>
            <pc:docMk/>
            <pc:sldMk cId="1373936596" sldId="409"/>
            <ac:spMk id="6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9:24.703" v="8613" actId="20577"/>
          <ac:spMkLst>
            <pc:docMk/>
            <pc:sldMk cId="1373936596" sldId="409"/>
            <ac:spMk id="7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9:39.381" v="8689" actId="14100"/>
          <ac:spMkLst>
            <pc:docMk/>
            <pc:sldMk cId="1373936596" sldId="409"/>
            <ac:spMk id="10" creationId="{23D1F212-2C64-40F3-914B-8EFD4765C29F}"/>
          </ac:spMkLst>
        </pc:spChg>
      </pc:sldChg>
      <pc:sldChg chg="addSp delSp modSp add mod">
        <pc:chgData name="Sâm Ngô Ngọc" userId="ae4caf3270ddc5e4" providerId="LiveId" clId="{28E1D4DC-BB3D-453C-8197-8A7FE15C8E93}" dt="2023-05-08T04:44:19.230" v="8944" actId="20577"/>
        <pc:sldMkLst>
          <pc:docMk/>
          <pc:sldMk cId="1799807343" sldId="410"/>
        </pc:sldMkLst>
        <pc:spChg chg="del">
          <ac:chgData name="Sâm Ngô Ngọc" userId="ae4caf3270ddc5e4" providerId="LiveId" clId="{28E1D4DC-BB3D-453C-8197-8A7FE15C8E93}" dt="2023-05-08T04:42:37.298" v="8925" actId="478"/>
          <ac:spMkLst>
            <pc:docMk/>
            <pc:sldMk cId="1799807343" sldId="410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8T04:42:39.367" v="8927" actId="478"/>
          <ac:spMkLst>
            <pc:docMk/>
            <pc:sldMk cId="1799807343" sldId="410"/>
            <ac:spMk id="4" creationId="{7FA711D2-5DEF-FF21-3BCE-F4E6FC153790}"/>
          </ac:spMkLst>
        </pc:spChg>
        <pc:spChg chg="del">
          <ac:chgData name="Sâm Ngô Ngọc" userId="ae4caf3270ddc5e4" providerId="LiveId" clId="{28E1D4DC-BB3D-453C-8197-8A7FE15C8E93}" dt="2023-05-08T04:42:38.284" v="8926" actId="478"/>
          <ac:spMkLst>
            <pc:docMk/>
            <pc:sldMk cId="1799807343" sldId="410"/>
            <ac:spMk id="5" creationId="{77299F76-6884-6C6C-1DF0-20F4B84164EC}"/>
          </ac:spMkLst>
        </pc:spChg>
        <pc:spChg chg="add mod">
          <ac:chgData name="Sâm Ngô Ngọc" userId="ae4caf3270ddc5e4" providerId="LiveId" clId="{28E1D4DC-BB3D-453C-8197-8A7FE15C8E93}" dt="2023-05-08T04:44:11.230" v="8941"/>
          <ac:spMkLst>
            <pc:docMk/>
            <pc:sldMk cId="1799807343" sldId="410"/>
            <ac:spMk id="8" creationId="{FFAC6C61-63A9-ECEF-5E84-0FEF9B1541AB}"/>
          </ac:spMkLst>
        </pc:spChg>
        <pc:spChg chg="add mod">
          <ac:chgData name="Sâm Ngô Ngọc" userId="ae4caf3270ddc5e4" providerId="LiveId" clId="{28E1D4DC-BB3D-453C-8197-8A7FE15C8E93}" dt="2023-05-08T04:44:19.230" v="8944" actId="20577"/>
          <ac:spMkLst>
            <pc:docMk/>
            <pc:sldMk cId="1799807343" sldId="410"/>
            <ac:spMk id="11" creationId="{642E0762-B34B-EB05-4218-A08B537103EF}"/>
          </ac:spMkLst>
        </pc:spChg>
        <pc:picChg chg="add mod">
          <ac:chgData name="Sâm Ngô Ngọc" userId="ae4caf3270ddc5e4" providerId="LiveId" clId="{28E1D4DC-BB3D-453C-8197-8A7FE15C8E93}" dt="2023-05-08T04:44:06.044" v="8939" actId="1076"/>
          <ac:picMkLst>
            <pc:docMk/>
            <pc:sldMk cId="1799807343" sldId="410"/>
            <ac:picMk id="1026" creationId="{BD639633-41CC-FB99-9D7F-8D9DC01E6628}"/>
          </ac:picMkLst>
        </pc:picChg>
      </pc:sldChg>
      <pc:sldChg chg="addSp delSp modSp add mod ord setBg">
        <pc:chgData name="Sâm Ngô Ngọc" userId="ae4caf3270ddc5e4" providerId="LiveId" clId="{28E1D4DC-BB3D-453C-8197-8A7FE15C8E93}" dt="2023-05-08T04:52:10.052" v="9505" actId="1076"/>
        <pc:sldMkLst>
          <pc:docMk/>
          <pc:sldMk cId="1286665519" sldId="411"/>
        </pc:sldMkLst>
        <pc:spChg chg="mod">
          <ac:chgData name="Sâm Ngô Ngọc" userId="ae4caf3270ddc5e4" providerId="LiveId" clId="{28E1D4DC-BB3D-453C-8197-8A7FE15C8E93}" dt="2023-05-08T04:48:36.012" v="9388" actId="20577"/>
          <ac:spMkLst>
            <pc:docMk/>
            <pc:sldMk cId="1286665519" sldId="411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8T04:45:03.493" v="9093" actId="478"/>
          <ac:spMkLst>
            <pc:docMk/>
            <pc:sldMk cId="1286665519" sldId="411"/>
            <ac:spMk id="4" creationId="{7FA711D2-5DEF-FF21-3BCE-F4E6FC153790}"/>
          </ac:spMkLst>
        </pc:spChg>
        <pc:spChg chg="del">
          <ac:chgData name="Sâm Ngô Ngọc" userId="ae4caf3270ddc5e4" providerId="LiveId" clId="{28E1D4DC-BB3D-453C-8197-8A7FE15C8E93}" dt="2023-05-08T04:45:04.656" v="9094" actId="478"/>
          <ac:spMkLst>
            <pc:docMk/>
            <pc:sldMk cId="1286665519" sldId="411"/>
            <ac:spMk id="5" creationId="{77299F76-6884-6C6C-1DF0-20F4B84164EC}"/>
          </ac:spMkLst>
        </pc:spChg>
        <pc:spChg chg="add mod">
          <ac:chgData name="Sâm Ngô Ngọc" userId="ae4caf3270ddc5e4" providerId="LiveId" clId="{28E1D4DC-BB3D-453C-8197-8A7FE15C8E93}" dt="2023-05-08T04:51:52.758" v="9494" actId="1076"/>
          <ac:spMkLst>
            <pc:docMk/>
            <pc:sldMk cId="1286665519" sldId="411"/>
            <ac:spMk id="14" creationId="{F6A4B026-568D-D282-AF3A-7A67605E0421}"/>
          </ac:spMkLst>
        </pc:spChg>
        <pc:spChg chg="add mod">
          <ac:chgData name="Sâm Ngô Ngọc" userId="ae4caf3270ddc5e4" providerId="LiveId" clId="{28E1D4DC-BB3D-453C-8197-8A7FE15C8E93}" dt="2023-05-08T04:52:10.052" v="9505" actId="1076"/>
          <ac:spMkLst>
            <pc:docMk/>
            <pc:sldMk cId="1286665519" sldId="411"/>
            <ac:spMk id="15" creationId="{85090128-F904-A0F3-9663-E1FC0406F8B3}"/>
          </ac:spMkLst>
        </pc:spChg>
        <pc:graphicFrameChg chg="add mod modGraphic">
          <ac:chgData name="Sâm Ngô Ngọc" userId="ae4caf3270ddc5e4" providerId="LiveId" clId="{28E1D4DC-BB3D-453C-8197-8A7FE15C8E93}" dt="2023-05-08T04:51:27.664" v="9449"/>
          <ac:graphicFrameMkLst>
            <pc:docMk/>
            <pc:sldMk cId="1286665519" sldId="411"/>
            <ac:graphicFrameMk id="3" creationId="{33062C49-1DBE-BA52-B1E2-3823BD7EEC97}"/>
          </ac:graphicFrameMkLst>
        </pc:graphicFrameChg>
        <pc:graphicFrameChg chg="add del mod">
          <ac:chgData name="Sâm Ngô Ngọc" userId="ae4caf3270ddc5e4" providerId="LiveId" clId="{28E1D4DC-BB3D-453C-8197-8A7FE15C8E93}" dt="2023-05-08T04:46:00.312" v="9107" actId="478"/>
          <ac:graphicFrameMkLst>
            <pc:docMk/>
            <pc:sldMk cId="1286665519" sldId="411"/>
            <ac:graphicFrameMk id="8" creationId="{2BEEE535-E3E0-5BA7-932B-DA02E7113FA3}"/>
          </ac:graphicFrameMkLst>
        </pc:graphicFrameChg>
        <pc:cxnChg chg="add mod">
          <ac:chgData name="Sâm Ngô Ngọc" userId="ae4caf3270ddc5e4" providerId="LiveId" clId="{28E1D4DC-BB3D-453C-8197-8A7FE15C8E93}" dt="2023-05-08T04:49:15.661" v="9448" actId="13822"/>
          <ac:cxnSpMkLst>
            <pc:docMk/>
            <pc:sldMk cId="1286665519" sldId="411"/>
            <ac:cxnSpMk id="12" creationId="{6D49E96E-ADBC-3090-FD79-D3082063B459}"/>
          </ac:cxnSpMkLst>
        </pc:cxnChg>
      </pc:sldChg>
      <pc:sldChg chg="delSp modSp add mod setBg">
        <pc:chgData name="Sâm Ngô Ngọc" userId="ae4caf3270ddc5e4" providerId="LiveId" clId="{28E1D4DC-BB3D-453C-8197-8A7FE15C8E93}" dt="2023-05-08T09:50:10.361" v="14849" actId="20577"/>
        <pc:sldMkLst>
          <pc:docMk/>
          <pc:sldMk cId="198296618" sldId="412"/>
        </pc:sldMkLst>
        <pc:spChg chg="mod">
          <ac:chgData name="Sâm Ngô Ngọc" userId="ae4caf3270ddc5e4" providerId="LiveId" clId="{28E1D4DC-BB3D-453C-8197-8A7FE15C8E93}" dt="2023-05-08T09:50:10.361" v="14849" actId="20577"/>
          <ac:spMkLst>
            <pc:docMk/>
            <pc:sldMk cId="198296618" sldId="412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8T04:53:10.020" v="9518" actId="478"/>
          <ac:spMkLst>
            <pc:docMk/>
            <pc:sldMk cId="198296618" sldId="412"/>
            <ac:spMk id="14" creationId="{F6A4B026-568D-D282-AF3A-7A67605E0421}"/>
          </ac:spMkLst>
        </pc:spChg>
        <pc:spChg chg="del">
          <ac:chgData name="Sâm Ngô Ngọc" userId="ae4caf3270ddc5e4" providerId="LiveId" clId="{28E1D4DC-BB3D-453C-8197-8A7FE15C8E93}" dt="2023-05-08T04:53:12.297" v="9520" actId="478"/>
          <ac:spMkLst>
            <pc:docMk/>
            <pc:sldMk cId="198296618" sldId="412"/>
            <ac:spMk id="15" creationId="{85090128-F904-A0F3-9663-E1FC0406F8B3}"/>
          </ac:spMkLst>
        </pc:spChg>
        <pc:graphicFrameChg chg="del">
          <ac:chgData name="Sâm Ngô Ngọc" userId="ae4caf3270ddc5e4" providerId="LiveId" clId="{28E1D4DC-BB3D-453C-8197-8A7FE15C8E93}" dt="2023-05-08T04:53:08.852" v="9517" actId="478"/>
          <ac:graphicFrameMkLst>
            <pc:docMk/>
            <pc:sldMk cId="198296618" sldId="412"/>
            <ac:graphicFrameMk id="3" creationId="{33062C49-1DBE-BA52-B1E2-3823BD7EEC97}"/>
          </ac:graphicFrameMkLst>
        </pc:graphicFrameChg>
        <pc:cxnChg chg="del">
          <ac:chgData name="Sâm Ngô Ngọc" userId="ae4caf3270ddc5e4" providerId="LiveId" clId="{28E1D4DC-BB3D-453C-8197-8A7FE15C8E93}" dt="2023-05-08T04:53:10.947" v="9519" actId="478"/>
          <ac:cxnSpMkLst>
            <pc:docMk/>
            <pc:sldMk cId="198296618" sldId="412"/>
            <ac:cxnSpMk id="12" creationId="{6D49E96E-ADBC-3090-FD79-D3082063B459}"/>
          </ac:cxnSpMkLst>
        </pc:cxnChg>
      </pc:sldChg>
      <pc:sldChg chg="addSp delSp modSp add mod ord">
        <pc:chgData name="Sâm Ngô Ngọc" userId="ae4caf3270ddc5e4" providerId="LiveId" clId="{28E1D4DC-BB3D-453C-8197-8A7FE15C8E93}" dt="2023-05-08T05:28:09.910" v="9979" actId="20577"/>
        <pc:sldMkLst>
          <pc:docMk/>
          <pc:sldMk cId="1990021395" sldId="413"/>
        </pc:sldMkLst>
        <pc:spChg chg="add mod">
          <ac:chgData name="Sâm Ngô Ngọc" userId="ae4caf3270ddc5e4" providerId="LiveId" clId="{28E1D4DC-BB3D-453C-8197-8A7FE15C8E93}" dt="2023-05-08T05:28:09.910" v="9979" actId="20577"/>
          <ac:spMkLst>
            <pc:docMk/>
            <pc:sldMk cId="1990021395" sldId="413"/>
            <ac:spMk id="2" creationId="{ADAB8D95-F653-528E-F739-D75E9F0A5121}"/>
          </ac:spMkLst>
        </pc:spChg>
        <pc:spChg chg="mod">
          <ac:chgData name="Sâm Ngô Ngọc" userId="ae4caf3270ddc5e4" providerId="LiveId" clId="{28E1D4DC-BB3D-453C-8197-8A7FE15C8E93}" dt="2023-05-08T05:16:10.273" v="9590" actId="1038"/>
          <ac:spMkLst>
            <pc:docMk/>
            <pc:sldMk cId="1990021395" sldId="413"/>
            <ac:spMk id="6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5:08:03.954" v="9535" actId="20577"/>
          <ac:spMkLst>
            <pc:docMk/>
            <pc:sldMk cId="1990021395" sldId="413"/>
            <ac:spMk id="7" creationId="{B2AA74DD-4CCA-45C7-AA68-1858A98E0119}"/>
          </ac:spMkLst>
        </pc:spChg>
        <pc:spChg chg="del">
          <ac:chgData name="Sâm Ngô Ngọc" userId="ae4caf3270ddc5e4" providerId="LiveId" clId="{28E1D4DC-BB3D-453C-8197-8A7FE15C8E93}" dt="2023-05-08T05:09:16.073" v="9574" actId="478"/>
          <ac:spMkLst>
            <pc:docMk/>
            <pc:sldMk cId="1990021395" sldId="413"/>
            <ac:spMk id="8" creationId="{FFAC6C61-63A9-ECEF-5E84-0FEF9B1541AB}"/>
          </ac:spMkLst>
        </pc:spChg>
        <pc:spChg chg="mod">
          <ac:chgData name="Sâm Ngô Ngọc" userId="ae4caf3270ddc5e4" providerId="LiveId" clId="{28E1D4DC-BB3D-453C-8197-8A7FE15C8E93}" dt="2023-05-08T05:08:14.506" v="9571" actId="14100"/>
          <ac:spMkLst>
            <pc:docMk/>
            <pc:sldMk cId="1990021395" sldId="413"/>
            <ac:spMk id="10" creationId="{23D1F212-2C64-40F3-914B-8EFD4765C29F}"/>
          </ac:spMkLst>
        </pc:spChg>
        <pc:spChg chg="del">
          <ac:chgData name="Sâm Ngô Ngọc" userId="ae4caf3270ddc5e4" providerId="LiveId" clId="{28E1D4DC-BB3D-453C-8197-8A7FE15C8E93}" dt="2023-05-08T05:09:17.361" v="9575" actId="478"/>
          <ac:spMkLst>
            <pc:docMk/>
            <pc:sldMk cId="1990021395" sldId="413"/>
            <ac:spMk id="11" creationId="{642E0762-B34B-EB05-4218-A08B537103EF}"/>
          </ac:spMkLst>
        </pc:spChg>
        <pc:picChg chg="del">
          <ac:chgData name="Sâm Ngô Ngọc" userId="ae4caf3270ddc5e4" providerId="LiveId" clId="{28E1D4DC-BB3D-453C-8197-8A7FE15C8E93}" dt="2023-05-08T05:08:20.005" v="9573" actId="478"/>
          <ac:picMkLst>
            <pc:docMk/>
            <pc:sldMk cId="1990021395" sldId="413"/>
            <ac:picMk id="1026" creationId="{BD639633-41CC-FB99-9D7F-8D9DC01E6628}"/>
          </ac:picMkLst>
        </pc:picChg>
      </pc:sldChg>
      <pc:sldChg chg="addSp delSp modSp add mod">
        <pc:chgData name="Sâm Ngô Ngọc" userId="ae4caf3270ddc5e4" providerId="LiveId" clId="{28E1D4DC-BB3D-453C-8197-8A7FE15C8E93}" dt="2023-05-08T07:11:19.534" v="10068" actId="1076"/>
        <pc:sldMkLst>
          <pc:docMk/>
          <pc:sldMk cId="1945809161" sldId="414"/>
        </pc:sldMkLst>
        <pc:spChg chg="del">
          <ac:chgData name="Sâm Ngô Ngọc" userId="ae4caf3270ddc5e4" providerId="LiveId" clId="{28E1D4DC-BB3D-453C-8197-8A7FE15C8E93}" dt="2023-05-08T05:28:18.682" v="9980" actId="478"/>
          <ac:spMkLst>
            <pc:docMk/>
            <pc:sldMk cId="1945809161" sldId="414"/>
            <ac:spMk id="2" creationId="{ADAB8D95-F653-528E-F739-D75E9F0A5121}"/>
          </ac:spMkLst>
        </pc:spChg>
        <pc:spChg chg="add mod">
          <ac:chgData name="Sâm Ngô Ngọc" userId="ae4caf3270ddc5e4" providerId="LiveId" clId="{28E1D4DC-BB3D-453C-8197-8A7FE15C8E93}" dt="2023-05-08T07:11:19.534" v="10068" actId="1076"/>
          <ac:spMkLst>
            <pc:docMk/>
            <pc:sldMk cId="1945809161" sldId="414"/>
            <ac:spMk id="3" creationId="{2146C4CA-29E9-2627-F52D-D97CE75FD023}"/>
          </ac:spMkLst>
        </pc:spChg>
        <pc:picChg chg="add mod">
          <ac:chgData name="Sâm Ngô Ngọc" userId="ae4caf3270ddc5e4" providerId="LiveId" clId="{28E1D4DC-BB3D-453C-8197-8A7FE15C8E93}" dt="2023-05-08T07:05:46.870" v="9986" actId="1076"/>
          <ac:picMkLst>
            <pc:docMk/>
            <pc:sldMk cId="1945809161" sldId="414"/>
            <ac:picMk id="2050" creationId="{C9A2B0D7-49E8-79BE-0F06-6FC29548730D}"/>
          </ac:picMkLst>
        </pc:picChg>
      </pc:sldChg>
      <pc:sldChg chg="add del">
        <pc:chgData name="Sâm Ngô Ngọc" userId="ae4caf3270ddc5e4" providerId="LiveId" clId="{28E1D4DC-BB3D-453C-8197-8A7FE15C8E93}" dt="2023-05-08T07:11:28.804" v="10070" actId="47"/>
        <pc:sldMkLst>
          <pc:docMk/>
          <pc:sldMk cId="926346035" sldId="415"/>
        </pc:sldMkLst>
      </pc:sldChg>
      <pc:sldChg chg="addSp delSp modSp add mod ord">
        <pc:chgData name="Sâm Ngô Ngọc" userId="ae4caf3270ddc5e4" providerId="LiveId" clId="{28E1D4DC-BB3D-453C-8197-8A7FE15C8E93}" dt="2023-05-08T07:18:58.734" v="10761" actId="207"/>
        <pc:sldMkLst>
          <pc:docMk/>
          <pc:sldMk cId="4207991516" sldId="415"/>
        </pc:sldMkLst>
        <pc:spChg chg="mod">
          <ac:chgData name="Sâm Ngô Ngọc" userId="ae4caf3270ddc5e4" providerId="LiveId" clId="{28E1D4DC-BB3D-453C-8197-8A7FE15C8E93}" dt="2023-05-08T07:18:58.734" v="10761" actId="207"/>
          <ac:spMkLst>
            <pc:docMk/>
            <pc:sldMk cId="4207991516" sldId="415"/>
            <ac:spMk id="2" creationId="{ADAB8D95-F653-528E-F739-D75E9F0A5121}"/>
          </ac:spMkLst>
        </pc:spChg>
        <pc:picChg chg="add del mod">
          <ac:chgData name="Sâm Ngô Ngọc" userId="ae4caf3270ddc5e4" providerId="LiveId" clId="{28E1D4DC-BB3D-453C-8197-8A7FE15C8E93}" dt="2023-05-08T07:11:46.412" v="10094" actId="478"/>
          <ac:picMkLst>
            <pc:docMk/>
            <pc:sldMk cId="4207991516" sldId="415"/>
            <ac:picMk id="3074" creationId="{B27E7627-9E02-0C54-B6BC-3C5150E68428}"/>
          </ac:picMkLst>
        </pc:picChg>
        <pc:picChg chg="add del">
          <ac:chgData name="Sâm Ngô Ngọc" userId="ae4caf3270ddc5e4" providerId="LiveId" clId="{28E1D4DC-BB3D-453C-8197-8A7FE15C8E93}" dt="2023-05-08T07:17:53.258" v="10646" actId="478"/>
          <ac:picMkLst>
            <pc:docMk/>
            <pc:sldMk cId="4207991516" sldId="415"/>
            <ac:picMk id="3076" creationId="{0E4556CB-D94E-13EC-FFED-7FF68BEABB61}"/>
          </ac:picMkLst>
        </pc:picChg>
      </pc:sldChg>
      <pc:sldChg chg="addSp modSp add mod">
        <pc:chgData name="Sâm Ngô Ngọc" userId="ae4caf3270ddc5e4" providerId="LiveId" clId="{28E1D4DC-BB3D-453C-8197-8A7FE15C8E93}" dt="2023-05-08T07:38:34.983" v="11695" actId="1076"/>
        <pc:sldMkLst>
          <pc:docMk/>
          <pc:sldMk cId="1862166009" sldId="416"/>
        </pc:sldMkLst>
        <pc:spChg chg="mod">
          <ac:chgData name="Sâm Ngô Ngọc" userId="ae4caf3270ddc5e4" providerId="LiveId" clId="{28E1D4DC-BB3D-453C-8197-8A7FE15C8E93}" dt="2023-05-08T07:34:45.910" v="11363" actId="20577"/>
          <ac:spMkLst>
            <pc:docMk/>
            <pc:sldMk cId="1862166009" sldId="416"/>
            <ac:spMk id="2" creationId="{ADAB8D95-F653-528E-F739-D75E9F0A5121}"/>
          </ac:spMkLst>
        </pc:spChg>
        <pc:spChg chg="add mod">
          <ac:chgData name="Sâm Ngô Ngọc" userId="ae4caf3270ddc5e4" providerId="LiveId" clId="{28E1D4DC-BB3D-453C-8197-8A7FE15C8E93}" dt="2023-05-08T07:29:07.512" v="11093" actId="207"/>
          <ac:spMkLst>
            <pc:docMk/>
            <pc:sldMk cId="1862166009" sldId="416"/>
            <ac:spMk id="3" creationId="{5A6A0717-AA9E-D21D-14F5-B7600547E0BA}"/>
          </ac:spMkLst>
        </pc:spChg>
        <pc:spChg chg="add mod">
          <ac:chgData name="Sâm Ngô Ngọc" userId="ae4caf3270ddc5e4" providerId="LiveId" clId="{28E1D4DC-BB3D-453C-8197-8A7FE15C8E93}" dt="2023-05-08T07:38:34.983" v="11695" actId="1076"/>
          <ac:spMkLst>
            <pc:docMk/>
            <pc:sldMk cId="1862166009" sldId="416"/>
            <ac:spMk id="4" creationId="{F0FC3FB8-EDBA-BDFD-F4D8-14C7DF872606}"/>
          </ac:spMkLst>
        </pc:spChg>
      </pc:sldChg>
      <pc:sldChg chg="delSp modSp add mod">
        <pc:chgData name="Sâm Ngô Ngọc" userId="ae4caf3270ddc5e4" providerId="LiveId" clId="{28E1D4DC-BB3D-453C-8197-8A7FE15C8E93}" dt="2023-05-08T07:45:58.150" v="11992" actId="20577"/>
        <pc:sldMkLst>
          <pc:docMk/>
          <pc:sldMk cId="633311488" sldId="417"/>
        </pc:sldMkLst>
        <pc:spChg chg="mod">
          <ac:chgData name="Sâm Ngô Ngọc" userId="ae4caf3270ddc5e4" providerId="LiveId" clId="{28E1D4DC-BB3D-453C-8197-8A7FE15C8E93}" dt="2023-05-08T07:45:58.150" v="11992" actId="20577"/>
          <ac:spMkLst>
            <pc:docMk/>
            <pc:sldMk cId="633311488" sldId="417"/>
            <ac:spMk id="2" creationId="{ADAB8D95-F653-528E-F739-D75E9F0A5121}"/>
          </ac:spMkLst>
        </pc:spChg>
        <pc:spChg chg="del">
          <ac:chgData name="Sâm Ngô Ngọc" userId="ae4caf3270ddc5e4" providerId="LiveId" clId="{28E1D4DC-BB3D-453C-8197-8A7FE15C8E93}" dt="2023-05-08T07:35:17.103" v="11385" actId="478"/>
          <ac:spMkLst>
            <pc:docMk/>
            <pc:sldMk cId="633311488" sldId="417"/>
            <ac:spMk id="3" creationId="{5A6A0717-AA9E-D21D-14F5-B7600547E0BA}"/>
          </ac:spMkLst>
        </pc:spChg>
        <pc:spChg chg="del">
          <ac:chgData name="Sâm Ngô Ngọc" userId="ae4caf3270ddc5e4" providerId="LiveId" clId="{28E1D4DC-BB3D-453C-8197-8A7FE15C8E93}" dt="2023-05-08T07:35:18.569" v="11386" actId="478"/>
          <ac:spMkLst>
            <pc:docMk/>
            <pc:sldMk cId="633311488" sldId="417"/>
            <ac:spMk id="4" creationId="{F0FC3FB8-EDBA-BDFD-F4D8-14C7DF872606}"/>
          </ac:spMkLst>
        </pc:spChg>
      </pc:sldChg>
      <pc:sldChg chg="modSp add mod setBg">
        <pc:chgData name="Sâm Ngô Ngọc" userId="ae4caf3270ddc5e4" providerId="LiveId" clId="{28E1D4DC-BB3D-453C-8197-8A7FE15C8E93}" dt="2023-05-08T07:55:07.942" v="13009"/>
        <pc:sldMkLst>
          <pc:docMk/>
          <pc:sldMk cId="605368810" sldId="418"/>
        </pc:sldMkLst>
        <pc:spChg chg="mod">
          <ac:chgData name="Sâm Ngô Ngọc" userId="ae4caf3270ddc5e4" providerId="LiveId" clId="{28E1D4DC-BB3D-453C-8197-8A7FE15C8E93}" dt="2023-05-08T07:54:44.553" v="12957" actId="20577"/>
          <ac:spMkLst>
            <pc:docMk/>
            <pc:sldMk cId="605368810" sldId="418"/>
            <ac:spMk id="2" creationId="{ADAB8D95-F653-528E-F739-D75E9F0A5121}"/>
          </ac:spMkLst>
        </pc:spChg>
      </pc:sldChg>
      <pc:sldChg chg="modSp add mod">
        <pc:chgData name="Sâm Ngô Ngọc" userId="ae4caf3270ddc5e4" providerId="LiveId" clId="{28E1D4DC-BB3D-453C-8197-8A7FE15C8E93}" dt="2023-05-08T13:10:21.388" v="16058" actId="20577"/>
        <pc:sldMkLst>
          <pc:docMk/>
          <pc:sldMk cId="346073909" sldId="419"/>
        </pc:sldMkLst>
        <pc:spChg chg="mod">
          <ac:chgData name="Sâm Ngô Ngọc" userId="ae4caf3270ddc5e4" providerId="LiveId" clId="{28E1D4DC-BB3D-453C-8197-8A7FE15C8E93}" dt="2023-05-08T13:10:21.388" v="16058" actId="20577"/>
          <ac:spMkLst>
            <pc:docMk/>
            <pc:sldMk cId="346073909" sldId="419"/>
            <ac:spMk id="2" creationId="{ADAB8D95-F653-528E-F739-D75E9F0A5121}"/>
          </ac:spMkLst>
        </pc:spChg>
      </pc:sldChg>
      <pc:sldChg chg="modSp add mod">
        <pc:chgData name="Sâm Ngô Ngọc" userId="ae4caf3270ddc5e4" providerId="LiveId" clId="{28E1D4DC-BB3D-453C-8197-8A7FE15C8E93}" dt="2023-05-08T09:16:19.848" v="13690" actId="20577"/>
        <pc:sldMkLst>
          <pc:docMk/>
          <pc:sldMk cId="3920559906" sldId="420"/>
        </pc:sldMkLst>
        <pc:spChg chg="mod">
          <ac:chgData name="Sâm Ngô Ngọc" userId="ae4caf3270ddc5e4" providerId="LiveId" clId="{28E1D4DC-BB3D-453C-8197-8A7FE15C8E93}" dt="2023-05-08T09:16:19.848" v="13690" actId="20577"/>
          <ac:spMkLst>
            <pc:docMk/>
            <pc:sldMk cId="3920559906" sldId="420"/>
            <ac:spMk id="2" creationId="{ADAB8D95-F653-528E-F739-D75E9F0A5121}"/>
          </ac:spMkLst>
        </pc:spChg>
      </pc:sldChg>
      <pc:sldChg chg="addSp modSp add mod setBg">
        <pc:chgData name="Sâm Ngô Ngọc" userId="ae4caf3270ddc5e4" providerId="LiveId" clId="{28E1D4DC-BB3D-453C-8197-8A7FE15C8E93}" dt="2023-05-08T09:19:28.056" v="14008" actId="1076"/>
        <pc:sldMkLst>
          <pc:docMk/>
          <pc:sldMk cId="1470118926" sldId="421"/>
        </pc:sldMkLst>
        <pc:spChg chg="mod">
          <ac:chgData name="Sâm Ngô Ngọc" userId="ae4caf3270ddc5e4" providerId="LiveId" clId="{28E1D4DC-BB3D-453C-8197-8A7FE15C8E93}" dt="2023-05-08T09:17:49.516" v="13993" actId="20577"/>
          <ac:spMkLst>
            <pc:docMk/>
            <pc:sldMk cId="1470118926" sldId="421"/>
            <ac:spMk id="2" creationId="{ADAB8D95-F653-528E-F739-D75E9F0A5121}"/>
          </ac:spMkLst>
        </pc:spChg>
        <pc:picChg chg="add mod">
          <ac:chgData name="Sâm Ngô Ngọc" userId="ae4caf3270ddc5e4" providerId="LiveId" clId="{28E1D4DC-BB3D-453C-8197-8A7FE15C8E93}" dt="2023-05-08T09:19:28.056" v="14008" actId="1076"/>
          <ac:picMkLst>
            <pc:docMk/>
            <pc:sldMk cId="1470118926" sldId="421"/>
            <ac:picMk id="1026" creationId="{0042F476-EA7F-C0EF-C55E-0B02CBCDCFAF}"/>
          </ac:picMkLst>
        </pc:picChg>
      </pc:sldChg>
      <pc:sldChg chg="modSp add del mod">
        <pc:chgData name="Sâm Ngô Ngọc" userId="ae4caf3270ddc5e4" providerId="LiveId" clId="{28E1D4DC-BB3D-453C-8197-8A7FE15C8E93}" dt="2023-05-08T09:28:12.059" v="14184" actId="47"/>
        <pc:sldMkLst>
          <pc:docMk/>
          <pc:sldMk cId="2252442762" sldId="422"/>
        </pc:sldMkLst>
        <pc:spChg chg="mod">
          <ac:chgData name="Sâm Ngô Ngọc" userId="ae4caf3270ddc5e4" providerId="LiveId" clId="{28E1D4DC-BB3D-453C-8197-8A7FE15C8E93}" dt="2023-05-08T09:21:34.087" v="14148"/>
          <ac:spMkLst>
            <pc:docMk/>
            <pc:sldMk cId="2252442762" sldId="422"/>
            <ac:spMk id="2" creationId="{6C4FB8E4-BA90-E443-1F97-F488651B5052}"/>
          </ac:spMkLst>
        </pc:spChg>
      </pc:sldChg>
      <pc:sldChg chg="modSp add ord">
        <pc:chgData name="Sâm Ngô Ngọc" userId="ae4caf3270ddc5e4" providerId="LiveId" clId="{28E1D4DC-BB3D-453C-8197-8A7FE15C8E93}" dt="2023-05-08T09:28:07.625" v="14183"/>
        <pc:sldMkLst>
          <pc:docMk/>
          <pc:sldMk cId="3768164574" sldId="423"/>
        </pc:sldMkLst>
        <pc:spChg chg="mod">
          <ac:chgData name="Sâm Ngô Ngọc" userId="ae4caf3270ddc5e4" providerId="LiveId" clId="{28E1D4DC-BB3D-453C-8197-8A7FE15C8E93}" dt="2023-05-08T09:28:02.398" v="14181" actId="2710"/>
          <ac:spMkLst>
            <pc:docMk/>
            <pc:sldMk cId="3768164574" sldId="423"/>
            <ac:spMk id="2" creationId="{6C4FB8E4-BA90-E443-1F97-F488651B5052}"/>
          </ac:spMkLst>
        </pc:spChg>
      </pc:sldChg>
      <pc:sldChg chg="modSp add del">
        <pc:chgData name="Sâm Ngô Ngọc" userId="ae4caf3270ddc5e4" providerId="LiveId" clId="{28E1D4DC-BB3D-453C-8197-8A7FE15C8E93}" dt="2023-05-08T09:34:34.679" v="14387" actId="47"/>
        <pc:sldMkLst>
          <pc:docMk/>
          <pc:sldMk cId="1733167046" sldId="424"/>
        </pc:sldMkLst>
        <pc:spChg chg="mod">
          <ac:chgData name="Sâm Ngô Ngọc" userId="ae4caf3270ddc5e4" providerId="LiveId" clId="{28E1D4DC-BB3D-453C-8197-8A7FE15C8E93}" dt="2023-05-08T09:28:21.218" v="14186" actId="15415"/>
          <ac:spMkLst>
            <pc:docMk/>
            <pc:sldMk cId="1733167046" sldId="424"/>
            <ac:spMk id="2" creationId="{6C4FB8E4-BA90-E443-1F97-F488651B5052}"/>
          </ac:spMkLst>
        </pc:spChg>
      </pc:sldChg>
      <pc:sldChg chg="addSp delSp modSp add mod">
        <pc:chgData name="Sâm Ngô Ngọc" userId="ae4caf3270ddc5e4" providerId="LiveId" clId="{28E1D4DC-BB3D-453C-8197-8A7FE15C8E93}" dt="2023-05-08T09:32:08.091" v="14223" actId="20577"/>
        <pc:sldMkLst>
          <pc:docMk/>
          <pc:sldMk cId="2455055965" sldId="425"/>
        </pc:sldMkLst>
        <pc:spChg chg="del">
          <ac:chgData name="Sâm Ngô Ngọc" userId="ae4caf3270ddc5e4" providerId="LiveId" clId="{28E1D4DC-BB3D-453C-8197-8A7FE15C8E93}" dt="2023-05-08T09:28:33.571" v="14188" actId="478"/>
          <ac:spMkLst>
            <pc:docMk/>
            <pc:sldMk cId="2455055965" sldId="425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8T09:31:31.080" v="14204" actId="207"/>
          <ac:spMkLst>
            <pc:docMk/>
            <pc:sldMk cId="2455055965" sldId="425"/>
            <ac:spMk id="5" creationId="{50CD2E26-F840-6EB5-4F51-1AE25DA11740}"/>
          </ac:spMkLst>
        </pc:spChg>
        <pc:spChg chg="add mod">
          <ac:chgData name="Sâm Ngô Ngọc" userId="ae4caf3270ddc5e4" providerId="LiveId" clId="{28E1D4DC-BB3D-453C-8197-8A7FE15C8E93}" dt="2023-05-08T09:31:26.717" v="14203" actId="207"/>
          <ac:spMkLst>
            <pc:docMk/>
            <pc:sldMk cId="2455055965" sldId="425"/>
            <ac:spMk id="8" creationId="{61FDA77F-90EF-5565-F7C5-5B81E205B20C}"/>
          </ac:spMkLst>
        </pc:spChg>
        <pc:spChg chg="add mod">
          <ac:chgData name="Sâm Ngô Ngọc" userId="ae4caf3270ddc5e4" providerId="LiveId" clId="{28E1D4DC-BB3D-453C-8197-8A7FE15C8E93}" dt="2023-05-08T09:31:59.337" v="14220" actId="1076"/>
          <ac:spMkLst>
            <pc:docMk/>
            <pc:sldMk cId="2455055965" sldId="425"/>
            <ac:spMk id="11" creationId="{93C8546C-E55D-0CFF-D6FF-3FD401B696DF}"/>
          </ac:spMkLst>
        </pc:spChg>
        <pc:spChg chg="add mod">
          <ac:chgData name="Sâm Ngô Ngọc" userId="ae4caf3270ddc5e4" providerId="LiveId" clId="{28E1D4DC-BB3D-453C-8197-8A7FE15C8E93}" dt="2023-05-08T09:32:08.091" v="14223" actId="20577"/>
          <ac:spMkLst>
            <pc:docMk/>
            <pc:sldMk cId="2455055965" sldId="425"/>
            <ac:spMk id="12" creationId="{D94C21D7-6C0A-FEF2-F25A-68D813C017EA}"/>
          </ac:spMkLst>
        </pc:spChg>
        <pc:picChg chg="add mod">
          <ac:chgData name="Sâm Ngô Ngọc" userId="ae4caf3270ddc5e4" providerId="LiveId" clId="{28E1D4DC-BB3D-453C-8197-8A7FE15C8E93}" dt="2023-05-08T09:30:15.029" v="14191" actId="1076"/>
          <ac:picMkLst>
            <pc:docMk/>
            <pc:sldMk cId="2455055965" sldId="425"/>
            <ac:picMk id="4" creationId="{3E4DD667-465C-A136-3C0C-0CE8480526A6}"/>
          </ac:picMkLst>
        </pc:picChg>
      </pc:sldChg>
      <pc:sldChg chg="modSp add mod ord">
        <pc:chgData name="Sâm Ngô Ngọc" userId="ae4caf3270ddc5e4" providerId="LiveId" clId="{28E1D4DC-BB3D-453C-8197-8A7FE15C8E93}" dt="2023-05-08T09:34:16.162" v="14385" actId="20577"/>
        <pc:sldMkLst>
          <pc:docMk/>
          <pc:sldMk cId="4195310505" sldId="426"/>
        </pc:sldMkLst>
        <pc:spChg chg="mod">
          <ac:chgData name="Sâm Ngô Ngọc" userId="ae4caf3270ddc5e4" providerId="LiveId" clId="{28E1D4DC-BB3D-453C-8197-8A7FE15C8E93}" dt="2023-05-08T09:34:16.162" v="14385" actId="20577"/>
          <ac:spMkLst>
            <pc:docMk/>
            <pc:sldMk cId="4195310505" sldId="426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42:53.708" v="14565" actId="20577"/>
        <pc:sldMkLst>
          <pc:docMk/>
          <pc:sldMk cId="1428788667" sldId="427"/>
        </pc:sldMkLst>
        <pc:spChg chg="mod">
          <ac:chgData name="Sâm Ngô Ngọc" userId="ae4caf3270ddc5e4" providerId="LiveId" clId="{28E1D4DC-BB3D-453C-8197-8A7FE15C8E93}" dt="2023-05-08T09:42:53.708" v="14565" actId="20577"/>
          <ac:spMkLst>
            <pc:docMk/>
            <pc:sldMk cId="1428788667" sldId="427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45:59.908" v="14597" actId="20577"/>
        <pc:sldMkLst>
          <pc:docMk/>
          <pc:sldMk cId="877071035" sldId="428"/>
        </pc:sldMkLst>
        <pc:spChg chg="mod">
          <ac:chgData name="Sâm Ngô Ngọc" userId="ae4caf3270ddc5e4" providerId="LiveId" clId="{28E1D4DC-BB3D-453C-8197-8A7FE15C8E93}" dt="2023-05-08T09:45:59.908" v="14597" actId="20577"/>
          <ac:spMkLst>
            <pc:docMk/>
            <pc:sldMk cId="877071035" sldId="42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47:17.305" v="14649" actId="20577"/>
        <pc:sldMkLst>
          <pc:docMk/>
          <pc:sldMk cId="836095891" sldId="429"/>
        </pc:sldMkLst>
        <pc:spChg chg="mod">
          <ac:chgData name="Sâm Ngô Ngọc" userId="ae4caf3270ddc5e4" providerId="LiveId" clId="{28E1D4DC-BB3D-453C-8197-8A7FE15C8E93}" dt="2023-05-08T09:47:17.305" v="14649" actId="20577"/>
          <ac:spMkLst>
            <pc:docMk/>
            <pc:sldMk cId="836095891" sldId="429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52:23.728" v="15133" actId="20577"/>
        <pc:sldMkLst>
          <pc:docMk/>
          <pc:sldMk cId="231647374" sldId="430"/>
        </pc:sldMkLst>
        <pc:spChg chg="mod">
          <ac:chgData name="Sâm Ngô Ngọc" userId="ae4caf3270ddc5e4" providerId="LiveId" clId="{28E1D4DC-BB3D-453C-8197-8A7FE15C8E93}" dt="2023-05-08T09:52:23.728" v="15133" actId="20577"/>
          <ac:spMkLst>
            <pc:docMk/>
            <pc:sldMk cId="231647374" sldId="430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28E1D4DC-BB3D-453C-8197-8A7FE15C8E93}" dt="2023-05-08T09:54:09.890" v="15165" actId="20577"/>
        <pc:sldMkLst>
          <pc:docMk/>
          <pc:sldMk cId="1925514762" sldId="431"/>
        </pc:sldMkLst>
        <pc:spChg chg="mod">
          <ac:chgData name="Sâm Ngô Ngọc" userId="ae4caf3270ddc5e4" providerId="LiveId" clId="{28E1D4DC-BB3D-453C-8197-8A7FE15C8E93}" dt="2023-05-08T09:54:09.890" v="15165" actId="20577"/>
          <ac:spMkLst>
            <pc:docMk/>
            <pc:sldMk cId="1925514762" sldId="431"/>
            <ac:spMk id="2" creationId="{6D12DEAD-CDB7-29DB-04BB-1CFC91723007}"/>
          </ac:spMkLst>
        </pc:spChg>
      </pc:sldChg>
      <pc:sldChg chg="addSp delSp modSp add mod">
        <pc:chgData name="Sâm Ngô Ngọc" userId="ae4caf3270ddc5e4" providerId="LiveId" clId="{28E1D4DC-BB3D-453C-8197-8A7FE15C8E93}" dt="2023-05-08T10:46:41.817" v="15759" actId="14100"/>
        <pc:sldMkLst>
          <pc:docMk/>
          <pc:sldMk cId="1915471885" sldId="432"/>
        </pc:sldMkLst>
        <pc:spChg chg="mod">
          <ac:chgData name="Sâm Ngô Ngọc" userId="ae4caf3270ddc5e4" providerId="LiveId" clId="{28E1D4DC-BB3D-453C-8197-8A7FE15C8E93}" dt="2023-05-08T10:46:41.817" v="15759" actId="14100"/>
          <ac:spMkLst>
            <pc:docMk/>
            <pc:sldMk cId="1915471885" sldId="432"/>
            <ac:spMk id="2" creationId="{ADAB8D95-F653-528E-F739-D75E9F0A5121}"/>
          </ac:spMkLst>
        </pc:spChg>
        <pc:picChg chg="add del mod">
          <ac:chgData name="Sâm Ngô Ngọc" userId="ae4caf3270ddc5e4" providerId="LiveId" clId="{28E1D4DC-BB3D-453C-8197-8A7FE15C8E93}" dt="2023-05-08T10:46:27.198" v="15754" actId="478"/>
          <ac:picMkLst>
            <pc:docMk/>
            <pc:sldMk cId="1915471885" sldId="432"/>
            <ac:picMk id="4" creationId="{8500872F-54B9-2D70-FA55-388A4E6B4C20}"/>
          </ac:picMkLst>
        </pc:picChg>
        <pc:picChg chg="del">
          <ac:chgData name="Sâm Ngô Ngọc" userId="ae4caf3270ddc5e4" providerId="LiveId" clId="{28E1D4DC-BB3D-453C-8197-8A7FE15C8E93}" dt="2023-05-08T09:57:19.072" v="15346" actId="478"/>
          <ac:picMkLst>
            <pc:docMk/>
            <pc:sldMk cId="1915471885" sldId="432"/>
            <ac:picMk id="1026" creationId="{0042F476-EA7F-C0EF-C55E-0B02CBCDCFAF}"/>
          </ac:picMkLst>
        </pc:picChg>
      </pc:sldChg>
      <pc:sldChg chg="modSp add mod">
        <pc:chgData name="Sâm Ngô Ngọc" userId="ae4caf3270ddc5e4" providerId="LiveId" clId="{28E1D4DC-BB3D-453C-8197-8A7FE15C8E93}" dt="2023-05-08T10:49:06.180" v="15852" actId="20577"/>
        <pc:sldMkLst>
          <pc:docMk/>
          <pc:sldMk cId="3750358291" sldId="433"/>
        </pc:sldMkLst>
        <pc:spChg chg="mod">
          <ac:chgData name="Sâm Ngô Ngọc" userId="ae4caf3270ddc5e4" providerId="LiveId" clId="{28E1D4DC-BB3D-453C-8197-8A7FE15C8E93}" dt="2023-05-08T10:49:06.180" v="15852" actId="20577"/>
          <ac:spMkLst>
            <pc:docMk/>
            <pc:sldMk cId="3750358291" sldId="433"/>
            <ac:spMk id="2" creationId="{ADAB8D95-F653-528E-F739-D75E9F0A5121}"/>
          </ac:spMkLst>
        </pc:spChg>
      </pc:sldChg>
      <pc:sldChg chg="add">
        <pc:chgData name="Sâm Ngô Ngọc" userId="ae4caf3270ddc5e4" providerId="LiveId" clId="{28E1D4DC-BB3D-453C-8197-8A7FE15C8E93}" dt="2023-05-08T10:49:09.320" v="15853" actId="2890"/>
        <pc:sldMkLst>
          <pc:docMk/>
          <pc:sldMk cId="1945850682" sldId="434"/>
        </pc:sldMkLst>
      </pc:sldChg>
      <pc:sldChg chg="modSp add mod">
        <pc:chgData name="Sâm Ngô Ngọc" userId="ae4caf3270ddc5e4" providerId="LiveId" clId="{28E1D4DC-BB3D-453C-8197-8A7FE15C8E93}" dt="2023-05-08T10:57:59.141" v="16009" actId="20577"/>
        <pc:sldMkLst>
          <pc:docMk/>
          <pc:sldMk cId="841266464" sldId="435"/>
        </pc:sldMkLst>
        <pc:spChg chg="mod">
          <ac:chgData name="Sâm Ngô Ngọc" userId="ae4caf3270ddc5e4" providerId="LiveId" clId="{28E1D4DC-BB3D-453C-8197-8A7FE15C8E93}" dt="2023-05-08T10:57:59.141" v="16009" actId="20577"/>
          <ac:spMkLst>
            <pc:docMk/>
            <pc:sldMk cId="841266464" sldId="435"/>
            <ac:spMk id="2" creationId="{ADAB8D95-F653-528E-F739-D75E9F0A5121}"/>
          </ac:spMkLst>
        </pc:spChg>
      </pc:sldChg>
    </pc:docChg>
  </pc:docChgLst>
  <pc:docChgLst>
    <pc:chgData name="Sâm Ngô Ngọc" userId="ae4caf3270ddc5e4" providerId="LiveId" clId="{8842D60B-1C19-40DB-8BF8-071E5BEEC767}"/>
    <pc:docChg chg="undo custSel addSld delSld modSld modSection">
      <pc:chgData name="Sâm Ngô Ngọc" userId="ae4caf3270ddc5e4" providerId="LiveId" clId="{8842D60B-1C19-40DB-8BF8-071E5BEEC767}" dt="2023-06-12T11:46:44.628" v="5052" actId="20577"/>
      <pc:docMkLst>
        <pc:docMk/>
      </pc:docMkLst>
      <pc:sldChg chg="modSp mod">
        <pc:chgData name="Sâm Ngô Ngọc" userId="ae4caf3270ddc5e4" providerId="LiveId" clId="{8842D60B-1C19-40DB-8BF8-071E5BEEC767}" dt="2023-06-11T15:31:39.462" v="97" actId="20577"/>
        <pc:sldMkLst>
          <pc:docMk/>
          <pc:sldMk cId="251771882" sldId="257"/>
        </pc:sldMkLst>
        <pc:spChg chg="mod">
          <ac:chgData name="Sâm Ngô Ngọc" userId="ae4caf3270ddc5e4" providerId="LiveId" clId="{8842D60B-1C19-40DB-8BF8-071E5BEEC767}" dt="2023-06-11T15:31:33.850" v="78" actId="20577"/>
          <ac:spMkLst>
            <pc:docMk/>
            <pc:sldMk cId="251771882" sldId="257"/>
            <ac:spMk id="17" creationId="{E02CFFCD-0AE3-4685-A8A4-8F9DCC78C3FC}"/>
          </ac:spMkLst>
        </pc:spChg>
        <pc:spChg chg="mod">
          <ac:chgData name="Sâm Ngô Ngọc" userId="ae4caf3270ddc5e4" providerId="LiveId" clId="{8842D60B-1C19-40DB-8BF8-071E5BEEC767}" dt="2023-06-11T15:31:39.462" v="97" actId="20577"/>
          <ac:spMkLst>
            <pc:docMk/>
            <pc:sldMk cId="251771882" sldId="257"/>
            <ac:spMk id="36" creationId="{1D154696-20A3-4769-BCDF-44E06BD191E4}"/>
          </ac:spMkLst>
        </pc:spChg>
      </pc:sldChg>
      <pc:sldChg chg="modSp mod">
        <pc:chgData name="Sâm Ngô Ngọc" userId="ae4caf3270ddc5e4" providerId="LiveId" clId="{8842D60B-1C19-40DB-8BF8-071E5BEEC767}" dt="2023-06-11T15:31:22.378" v="51" actId="20577"/>
        <pc:sldMkLst>
          <pc:docMk/>
          <pc:sldMk cId="272564004" sldId="261"/>
        </pc:sldMkLst>
        <pc:spChg chg="mod">
          <ac:chgData name="Sâm Ngô Ngọc" userId="ae4caf3270ddc5e4" providerId="LiveId" clId="{8842D60B-1C19-40DB-8BF8-071E5BEEC767}" dt="2023-06-11T15:31:22.378" v="51" actId="20577"/>
          <ac:spMkLst>
            <pc:docMk/>
            <pc:sldMk cId="272564004" sldId="261"/>
            <ac:spMk id="8" creationId="{884563B1-13AE-4416-99F3-7E6EA49AC57C}"/>
          </ac:spMkLst>
        </pc:spChg>
      </pc:sldChg>
      <pc:sldChg chg="modSp mod">
        <pc:chgData name="Sâm Ngô Ngọc" userId="ae4caf3270ddc5e4" providerId="LiveId" clId="{8842D60B-1C19-40DB-8BF8-071E5BEEC767}" dt="2023-06-11T15:47:29.710" v="730" actId="20577"/>
        <pc:sldMkLst>
          <pc:docMk/>
          <pc:sldMk cId="2982654001" sldId="262"/>
        </pc:sldMkLst>
        <pc:spChg chg="mod">
          <ac:chgData name="Sâm Ngô Ngọc" userId="ae4caf3270ddc5e4" providerId="LiveId" clId="{8842D60B-1C19-40DB-8BF8-071E5BEEC767}" dt="2023-06-11T15:47:29.710" v="730" actId="20577"/>
          <ac:spMkLst>
            <pc:docMk/>
            <pc:sldMk cId="2982654001" sldId="262"/>
            <ac:spMk id="2" creationId="{6C4FB8E4-BA90-E443-1F97-F488651B5052}"/>
          </ac:spMkLst>
        </pc:spChg>
        <pc:spChg chg="mod">
          <ac:chgData name="Sâm Ngô Ngọc" userId="ae4caf3270ddc5e4" providerId="LiveId" clId="{8842D60B-1C19-40DB-8BF8-071E5BEEC767}" dt="2023-06-11T15:32:11.473" v="116" actId="20577"/>
          <ac:spMkLst>
            <pc:docMk/>
            <pc:sldMk cId="2982654001" sldId="262"/>
            <ac:spMk id="10" creationId="{23D1F212-2C64-40F3-914B-8EFD4765C29F}"/>
          </ac:spMkLst>
        </pc:spChg>
      </pc:sldChg>
      <pc:sldChg chg="modSp mod">
        <pc:chgData name="Sâm Ngô Ngọc" userId="ae4caf3270ddc5e4" providerId="LiveId" clId="{8842D60B-1C19-40DB-8BF8-071E5BEEC767}" dt="2023-06-12T07:20:51.119" v="5020"/>
        <pc:sldMkLst>
          <pc:docMk/>
          <pc:sldMk cId="4282670801" sldId="272"/>
        </pc:sldMkLst>
        <pc:spChg chg="mod">
          <ac:chgData name="Sâm Ngô Ngọc" userId="ae4caf3270ddc5e4" providerId="LiveId" clId="{8842D60B-1C19-40DB-8BF8-071E5BEEC767}" dt="2023-06-12T07:20:51.119" v="5020"/>
          <ac:spMkLst>
            <pc:docMk/>
            <pc:sldMk cId="4282670801" sldId="272"/>
            <ac:spMk id="9" creationId="{AC4EAB12-2A9A-4D25-95BE-CFD905FFCDD3}"/>
          </ac:spMkLst>
        </pc:spChg>
      </pc:sldChg>
      <pc:sldChg chg="addSp delSp modSp mod setBg">
        <pc:chgData name="Sâm Ngô Ngọc" userId="ae4caf3270ddc5e4" providerId="LiveId" clId="{8842D60B-1C19-40DB-8BF8-071E5BEEC767}" dt="2023-06-11T16:35:04.812" v="2341" actId="20577"/>
        <pc:sldMkLst>
          <pc:docMk/>
          <pc:sldMk cId="1244889510" sldId="363"/>
        </pc:sldMkLst>
        <pc:spChg chg="add del mod">
          <ac:chgData name="Sâm Ngô Ngọc" userId="ae4caf3270ddc5e4" providerId="LiveId" clId="{8842D60B-1C19-40DB-8BF8-071E5BEEC767}" dt="2023-06-11T16:35:04.812" v="2341" actId="20577"/>
          <ac:spMkLst>
            <pc:docMk/>
            <pc:sldMk cId="1244889510" sldId="363"/>
            <ac:spMk id="4" creationId="{9FBA8B49-2EDD-CA92-0FAA-E400501FB2C4}"/>
          </ac:spMkLst>
        </pc:spChg>
        <pc:spChg chg="mod">
          <ac:chgData name="Sâm Ngô Ngọc" userId="ae4caf3270ddc5e4" providerId="LiveId" clId="{8842D60B-1C19-40DB-8BF8-071E5BEEC767}" dt="2023-06-11T16:27:23.509" v="1838" actId="20577"/>
          <ac:spMkLst>
            <pc:docMk/>
            <pc:sldMk cId="1244889510" sldId="363"/>
            <ac:spMk id="10" creationId="{23D1F212-2C64-40F3-914B-8EFD4765C29F}"/>
          </ac:spMkLst>
        </pc:spChg>
        <pc:picChg chg="del">
          <ac:chgData name="Sâm Ngô Ngọc" userId="ae4caf3270ddc5e4" providerId="LiveId" clId="{8842D60B-1C19-40DB-8BF8-071E5BEEC767}" dt="2023-06-11T16:27:31.009" v="1841" actId="478"/>
          <ac:picMkLst>
            <pc:docMk/>
            <pc:sldMk cId="1244889510" sldId="363"/>
            <ac:picMk id="1026" creationId="{488A9CE5-3CBC-D834-4C44-38F961402B2F}"/>
          </ac:picMkLst>
        </pc:picChg>
      </pc:sldChg>
      <pc:sldChg chg="modSp mod">
        <pc:chgData name="Sâm Ngô Ngọc" userId="ae4caf3270ddc5e4" providerId="LiveId" clId="{8842D60B-1C19-40DB-8BF8-071E5BEEC767}" dt="2023-06-12T06:38:53.792" v="3211" actId="20577"/>
        <pc:sldMkLst>
          <pc:docMk/>
          <pc:sldMk cId="1091519241" sldId="463"/>
        </pc:sldMkLst>
        <pc:spChg chg="mod">
          <ac:chgData name="Sâm Ngô Ngọc" userId="ae4caf3270ddc5e4" providerId="LiveId" clId="{8842D60B-1C19-40DB-8BF8-071E5BEEC767}" dt="2023-06-12T06:38:53.792" v="3211" actId="20577"/>
          <ac:spMkLst>
            <pc:docMk/>
            <pc:sldMk cId="1091519241" sldId="463"/>
            <ac:spMk id="2" creationId="{6C4FB8E4-BA90-E443-1F97-F488651B5052}"/>
          </ac:spMkLst>
        </pc:spChg>
      </pc:sldChg>
      <pc:sldChg chg="del">
        <pc:chgData name="Sâm Ngô Ngọc" userId="ae4caf3270ddc5e4" providerId="LiveId" clId="{8842D60B-1C19-40DB-8BF8-071E5BEEC767}" dt="2023-06-11T15:38:46.555" v="405" actId="47"/>
        <pc:sldMkLst>
          <pc:docMk/>
          <pc:sldMk cId="3280030111" sldId="476"/>
        </pc:sldMkLst>
      </pc:sldChg>
      <pc:sldChg chg="del">
        <pc:chgData name="Sâm Ngô Ngọc" userId="ae4caf3270ddc5e4" providerId="LiveId" clId="{8842D60B-1C19-40DB-8BF8-071E5BEEC767}" dt="2023-06-11T15:38:46.555" v="405" actId="47"/>
        <pc:sldMkLst>
          <pc:docMk/>
          <pc:sldMk cId="1038608332" sldId="477"/>
        </pc:sldMkLst>
      </pc:sldChg>
      <pc:sldChg chg="del">
        <pc:chgData name="Sâm Ngô Ngọc" userId="ae4caf3270ddc5e4" providerId="LiveId" clId="{8842D60B-1C19-40DB-8BF8-071E5BEEC767}" dt="2023-06-11T15:38:46.555" v="405" actId="47"/>
        <pc:sldMkLst>
          <pc:docMk/>
          <pc:sldMk cId="1525869876" sldId="478"/>
        </pc:sldMkLst>
      </pc:sldChg>
      <pc:sldChg chg="del">
        <pc:chgData name="Sâm Ngô Ngọc" userId="ae4caf3270ddc5e4" providerId="LiveId" clId="{8842D60B-1C19-40DB-8BF8-071E5BEEC767}" dt="2023-06-11T15:38:46.555" v="405" actId="47"/>
        <pc:sldMkLst>
          <pc:docMk/>
          <pc:sldMk cId="2107727392" sldId="479"/>
        </pc:sldMkLst>
      </pc:sldChg>
      <pc:sldChg chg="del">
        <pc:chgData name="Sâm Ngô Ngọc" userId="ae4caf3270ddc5e4" providerId="LiveId" clId="{8842D60B-1C19-40DB-8BF8-071E5BEEC767}" dt="2023-06-11T16:27:41.317" v="1849" actId="47"/>
        <pc:sldMkLst>
          <pc:docMk/>
          <pc:sldMk cId="2820867117" sldId="480"/>
        </pc:sldMkLst>
      </pc:sldChg>
      <pc:sldChg chg="del">
        <pc:chgData name="Sâm Ngô Ngọc" userId="ae4caf3270ddc5e4" providerId="LiveId" clId="{8842D60B-1C19-40DB-8BF8-071E5BEEC767}" dt="2023-06-11T16:27:41.317" v="1849" actId="47"/>
        <pc:sldMkLst>
          <pc:docMk/>
          <pc:sldMk cId="1915291463" sldId="481"/>
        </pc:sldMkLst>
      </pc:sldChg>
      <pc:sldChg chg="del">
        <pc:chgData name="Sâm Ngô Ngọc" userId="ae4caf3270ddc5e4" providerId="LiveId" clId="{8842D60B-1C19-40DB-8BF8-071E5BEEC767}" dt="2023-06-11T16:27:41.317" v="1849" actId="47"/>
        <pc:sldMkLst>
          <pc:docMk/>
          <pc:sldMk cId="84683258" sldId="482"/>
        </pc:sldMkLst>
      </pc:sldChg>
      <pc:sldChg chg="del">
        <pc:chgData name="Sâm Ngô Ngọc" userId="ae4caf3270ddc5e4" providerId="LiveId" clId="{8842D60B-1C19-40DB-8BF8-071E5BEEC767}" dt="2023-06-11T16:27:41.317" v="1849" actId="47"/>
        <pc:sldMkLst>
          <pc:docMk/>
          <pc:sldMk cId="1685491121" sldId="483"/>
        </pc:sldMkLst>
      </pc:sldChg>
      <pc:sldChg chg="del">
        <pc:chgData name="Sâm Ngô Ngọc" userId="ae4caf3270ddc5e4" providerId="LiveId" clId="{8842D60B-1C19-40DB-8BF8-071E5BEEC767}" dt="2023-06-12T06:25:47.427" v="2990" actId="47"/>
        <pc:sldMkLst>
          <pc:docMk/>
          <pc:sldMk cId="2786407830" sldId="484"/>
        </pc:sldMkLst>
      </pc:sldChg>
      <pc:sldChg chg="del">
        <pc:chgData name="Sâm Ngô Ngọc" userId="ae4caf3270ddc5e4" providerId="LiveId" clId="{8842D60B-1C19-40DB-8BF8-071E5BEEC767}" dt="2023-06-12T06:38:58.968" v="3212" actId="47"/>
        <pc:sldMkLst>
          <pc:docMk/>
          <pc:sldMk cId="2335153173" sldId="485"/>
        </pc:sldMkLst>
      </pc:sldChg>
      <pc:sldChg chg="del">
        <pc:chgData name="Sâm Ngô Ngọc" userId="ae4caf3270ddc5e4" providerId="LiveId" clId="{8842D60B-1C19-40DB-8BF8-071E5BEEC767}" dt="2023-06-12T06:39:00.324" v="3213" actId="47"/>
        <pc:sldMkLst>
          <pc:docMk/>
          <pc:sldMk cId="2098845435" sldId="486"/>
        </pc:sldMkLst>
      </pc:sldChg>
      <pc:sldChg chg="del">
        <pc:chgData name="Sâm Ngô Ngọc" userId="ae4caf3270ddc5e4" providerId="LiveId" clId="{8842D60B-1C19-40DB-8BF8-071E5BEEC767}" dt="2023-06-12T06:39:01.560" v="3214" actId="47"/>
        <pc:sldMkLst>
          <pc:docMk/>
          <pc:sldMk cId="1870427940" sldId="487"/>
        </pc:sldMkLst>
      </pc:sldChg>
      <pc:sldChg chg="modSp add mod">
        <pc:chgData name="Sâm Ngô Ngọc" userId="ae4caf3270ddc5e4" providerId="LiveId" clId="{8842D60B-1C19-40DB-8BF8-071E5BEEC767}" dt="2023-06-11T16:09:16.588" v="1249" actId="20577"/>
        <pc:sldMkLst>
          <pc:docMk/>
          <pc:sldMk cId="1558190864" sldId="488"/>
        </pc:sldMkLst>
        <pc:spChg chg="mod">
          <ac:chgData name="Sâm Ngô Ngọc" userId="ae4caf3270ddc5e4" providerId="LiveId" clId="{8842D60B-1C19-40DB-8BF8-071E5BEEC767}" dt="2023-06-11T16:09:16.588" v="1249" actId="20577"/>
          <ac:spMkLst>
            <pc:docMk/>
            <pc:sldMk cId="1558190864" sldId="488"/>
            <ac:spMk id="2" creationId="{6C4FB8E4-BA90-E443-1F97-F488651B5052}"/>
          </ac:spMkLst>
        </pc:spChg>
      </pc:sldChg>
      <pc:sldChg chg="addSp delSp modSp add mod">
        <pc:chgData name="Sâm Ngô Ngọc" userId="ae4caf3270ddc5e4" providerId="LiveId" clId="{8842D60B-1C19-40DB-8BF8-071E5BEEC767}" dt="2023-06-11T16:19:27.781" v="1626" actId="20577"/>
        <pc:sldMkLst>
          <pc:docMk/>
          <pc:sldMk cId="1732613633" sldId="489"/>
        </pc:sldMkLst>
        <pc:spChg chg="mod">
          <ac:chgData name="Sâm Ngô Ngọc" userId="ae4caf3270ddc5e4" providerId="LiveId" clId="{8842D60B-1C19-40DB-8BF8-071E5BEEC767}" dt="2023-06-11T16:19:27.781" v="1626" actId="20577"/>
          <ac:spMkLst>
            <pc:docMk/>
            <pc:sldMk cId="1732613633" sldId="489"/>
            <ac:spMk id="2" creationId="{6C4FB8E4-BA90-E443-1F97-F488651B5052}"/>
          </ac:spMkLst>
        </pc:spChg>
        <pc:picChg chg="add del">
          <ac:chgData name="Sâm Ngô Ngọc" userId="ae4caf3270ddc5e4" providerId="LiveId" clId="{8842D60B-1C19-40DB-8BF8-071E5BEEC767}" dt="2023-06-11T16:14:08.517" v="1252" actId="478"/>
          <ac:picMkLst>
            <pc:docMk/>
            <pc:sldMk cId="1732613633" sldId="489"/>
            <ac:picMk id="4" creationId="{CE434A4A-1ED6-DBCE-8A03-1B29ECCBA9B5}"/>
          </ac:picMkLst>
        </pc:picChg>
      </pc:sldChg>
      <pc:sldChg chg="modSp add mod">
        <pc:chgData name="Sâm Ngô Ngọc" userId="ae4caf3270ddc5e4" providerId="LiveId" clId="{8842D60B-1C19-40DB-8BF8-071E5BEEC767}" dt="2023-06-11T16:29:58.291" v="2092" actId="20577"/>
        <pc:sldMkLst>
          <pc:docMk/>
          <pc:sldMk cId="710512973" sldId="490"/>
        </pc:sldMkLst>
        <pc:spChg chg="mod">
          <ac:chgData name="Sâm Ngô Ngọc" userId="ae4caf3270ddc5e4" providerId="LiveId" clId="{8842D60B-1C19-40DB-8BF8-071E5BEEC767}" dt="2023-06-11T16:29:58.291" v="2092" actId="20577"/>
          <ac:spMkLst>
            <pc:docMk/>
            <pc:sldMk cId="710512973" sldId="490"/>
            <ac:spMk id="2" creationId="{6C4FB8E4-BA90-E443-1F97-F488651B5052}"/>
          </ac:spMkLst>
        </pc:spChg>
      </pc:sldChg>
      <pc:sldChg chg="modSp add">
        <pc:chgData name="Sâm Ngô Ngọc" userId="ae4caf3270ddc5e4" providerId="LiveId" clId="{8842D60B-1C19-40DB-8BF8-071E5BEEC767}" dt="2023-06-11T16:34:58.186" v="2337" actId="20577"/>
        <pc:sldMkLst>
          <pc:docMk/>
          <pc:sldMk cId="2081460400" sldId="491"/>
        </pc:sldMkLst>
        <pc:spChg chg="mod">
          <ac:chgData name="Sâm Ngô Ngọc" userId="ae4caf3270ddc5e4" providerId="LiveId" clId="{8842D60B-1C19-40DB-8BF8-071E5BEEC767}" dt="2023-06-11T16:34:58.186" v="2337" actId="20577"/>
          <ac:spMkLst>
            <pc:docMk/>
            <pc:sldMk cId="2081460400" sldId="491"/>
            <ac:spMk id="4" creationId="{9FBA8B49-2EDD-CA92-0FAA-E400501FB2C4}"/>
          </ac:spMkLst>
        </pc:spChg>
      </pc:sldChg>
      <pc:sldChg chg="modSp add">
        <pc:chgData name="Sâm Ngô Ngọc" userId="ae4caf3270ddc5e4" providerId="LiveId" clId="{8842D60B-1C19-40DB-8BF8-071E5BEEC767}" dt="2023-06-11T16:35:10.698" v="2343" actId="20577"/>
        <pc:sldMkLst>
          <pc:docMk/>
          <pc:sldMk cId="2903814547" sldId="492"/>
        </pc:sldMkLst>
        <pc:spChg chg="mod">
          <ac:chgData name="Sâm Ngô Ngọc" userId="ae4caf3270ddc5e4" providerId="LiveId" clId="{8842D60B-1C19-40DB-8BF8-071E5BEEC767}" dt="2023-06-11T16:35:10.698" v="2343" actId="20577"/>
          <ac:spMkLst>
            <pc:docMk/>
            <pc:sldMk cId="2903814547" sldId="492"/>
            <ac:spMk id="4" creationId="{9FBA8B49-2EDD-CA92-0FAA-E400501FB2C4}"/>
          </ac:spMkLst>
        </pc:spChg>
      </pc:sldChg>
      <pc:sldChg chg="modSp add">
        <pc:chgData name="Sâm Ngô Ngọc" userId="ae4caf3270ddc5e4" providerId="LiveId" clId="{8842D60B-1C19-40DB-8BF8-071E5BEEC767}" dt="2023-06-11T16:37:39.456" v="2582" actId="20577"/>
        <pc:sldMkLst>
          <pc:docMk/>
          <pc:sldMk cId="3624037561" sldId="493"/>
        </pc:sldMkLst>
        <pc:spChg chg="mod">
          <ac:chgData name="Sâm Ngô Ngọc" userId="ae4caf3270ddc5e4" providerId="LiveId" clId="{8842D60B-1C19-40DB-8BF8-071E5BEEC767}" dt="2023-06-11T16:37:39.456" v="2582" actId="20577"/>
          <ac:spMkLst>
            <pc:docMk/>
            <pc:sldMk cId="3624037561" sldId="493"/>
            <ac:spMk id="4" creationId="{9FBA8B49-2EDD-CA92-0FAA-E400501FB2C4}"/>
          </ac:spMkLst>
        </pc:spChg>
      </pc:sldChg>
      <pc:sldChg chg="modSp add mod">
        <pc:chgData name="Sâm Ngô Ngọc" userId="ae4caf3270ddc5e4" providerId="LiveId" clId="{8842D60B-1C19-40DB-8BF8-071E5BEEC767}" dt="2023-06-11T16:39:29.790" v="2989" actId="20577"/>
        <pc:sldMkLst>
          <pc:docMk/>
          <pc:sldMk cId="1654557553" sldId="494"/>
        </pc:sldMkLst>
        <pc:spChg chg="mod">
          <ac:chgData name="Sâm Ngô Ngọc" userId="ae4caf3270ddc5e4" providerId="LiveId" clId="{8842D60B-1C19-40DB-8BF8-071E5BEEC767}" dt="2023-06-11T16:39:29.790" v="2989" actId="20577"/>
          <ac:spMkLst>
            <pc:docMk/>
            <pc:sldMk cId="1654557553" sldId="494"/>
            <ac:spMk id="4" creationId="{9FBA8B49-2EDD-CA92-0FAA-E400501FB2C4}"/>
          </ac:spMkLst>
        </pc:spChg>
      </pc:sldChg>
      <pc:sldChg chg="modSp add mod">
        <pc:chgData name="Sâm Ngô Ngọc" userId="ae4caf3270ddc5e4" providerId="LiveId" clId="{8842D60B-1C19-40DB-8BF8-071E5BEEC767}" dt="2023-06-12T11:46:44.628" v="5052" actId="20577"/>
        <pc:sldMkLst>
          <pc:docMk/>
          <pc:sldMk cId="3202896774" sldId="495"/>
        </pc:sldMkLst>
        <pc:spChg chg="mod">
          <ac:chgData name="Sâm Ngô Ngọc" userId="ae4caf3270ddc5e4" providerId="LiveId" clId="{8842D60B-1C19-40DB-8BF8-071E5BEEC767}" dt="2023-06-12T11:46:44.628" v="5052" actId="20577"/>
          <ac:spMkLst>
            <pc:docMk/>
            <pc:sldMk cId="3202896774" sldId="495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8842D60B-1C19-40DB-8BF8-071E5BEEC767}" dt="2023-06-12T06:48:28.319" v="3523" actId="20577"/>
        <pc:sldMkLst>
          <pc:docMk/>
          <pc:sldMk cId="1951459051" sldId="496"/>
        </pc:sldMkLst>
        <pc:spChg chg="mod">
          <ac:chgData name="Sâm Ngô Ngọc" userId="ae4caf3270ddc5e4" providerId="LiveId" clId="{8842D60B-1C19-40DB-8BF8-071E5BEEC767}" dt="2023-06-12T06:48:28.319" v="3523" actId="20577"/>
          <ac:spMkLst>
            <pc:docMk/>
            <pc:sldMk cId="1951459051" sldId="496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8842D60B-1C19-40DB-8BF8-071E5BEEC767}" dt="2023-06-12T06:51:28.315" v="3696" actId="20577"/>
        <pc:sldMkLst>
          <pc:docMk/>
          <pc:sldMk cId="1032908463" sldId="497"/>
        </pc:sldMkLst>
        <pc:spChg chg="mod">
          <ac:chgData name="Sâm Ngô Ngọc" userId="ae4caf3270ddc5e4" providerId="LiveId" clId="{8842D60B-1C19-40DB-8BF8-071E5BEEC767}" dt="2023-06-12T06:51:28.315" v="3696" actId="20577"/>
          <ac:spMkLst>
            <pc:docMk/>
            <pc:sldMk cId="1032908463" sldId="497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8842D60B-1C19-40DB-8BF8-071E5BEEC767}" dt="2023-06-12T06:52:58.841" v="3819" actId="20577"/>
        <pc:sldMkLst>
          <pc:docMk/>
          <pc:sldMk cId="490432509" sldId="498"/>
        </pc:sldMkLst>
        <pc:spChg chg="mod">
          <ac:chgData name="Sâm Ngô Ngọc" userId="ae4caf3270ddc5e4" providerId="LiveId" clId="{8842D60B-1C19-40DB-8BF8-071E5BEEC767}" dt="2023-06-12T06:52:58.841" v="3819" actId="20577"/>
          <ac:spMkLst>
            <pc:docMk/>
            <pc:sldMk cId="490432509" sldId="49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8842D60B-1C19-40DB-8BF8-071E5BEEC767}" dt="2023-06-12T07:15:29.880" v="4825" actId="20577"/>
        <pc:sldMkLst>
          <pc:docMk/>
          <pc:sldMk cId="4058433955" sldId="499"/>
        </pc:sldMkLst>
        <pc:spChg chg="mod">
          <ac:chgData name="Sâm Ngô Ngọc" userId="ae4caf3270ddc5e4" providerId="LiveId" clId="{8842D60B-1C19-40DB-8BF8-071E5BEEC767}" dt="2023-06-12T07:15:29.880" v="4825" actId="20577"/>
          <ac:spMkLst>
            <pc:docMk/>
            <pc:sldMk cId="4058433955" sldId="499"/>
            <ac:spMk id="2" creationId="{6C4FB8E4-BA90-E443-1F97-F488651B5052}"/>
          </ac:spMkLst>
        </pc:spChg>
      </pc:sldChg>
      <pc:sldChg chg="modSp add mod setBg">
        <pc:chgData name="Sâm Ngô Ngọc" userId="ae4caf3270ddc5e4" providerId="LiveId" clId="{8842D60B-1C19-40DB-8BF8-071E5BEEC767}" dt="2023-06-12T07:20:11.486" v="5019" actId="20577"/>
        <pc:sldMkLst>
          <pc:docMk/>
          <pc:sldMk cId="3499461970" sldId="500"/>
        </pc:sldMkLst>
        <pc:spChg chg="mod">
          <ac:chgData name="Sâm Ngô Ngọc" userId="ae4caf3270ddc5e4" providerId="LiveId" clId="{8842D60B-1C19-40DB-8BF8-071E5BEEC767}" dt="2023-06-12T07:20:11.486" v="5019" actId="20577"/>
          <ac:spMkLst>
            <pc:docMk/>
            <pc:sldMk cId="3499461970" sldId="500"/>
            <ac:spMk id="2" creationId="{6C4FB8E4-BA90-E443-1F97-F488651B505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5F4AC-6F9C-4217-9AAA-124DE7A1E3D5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BDE96-1EAB-4D70-B9A6-5FD9BE374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59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DE96-1EAB-4D70-B9A6-5FD9BE374F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2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7B72A81-67CA-4B01-A61E-86399C7CA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2589C8B8-4191-46AD-BB39-759D3535B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8D83AD0-7CDC-4DCB-BFD3-94BE83A8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19/06/2023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D8549DB-E50B-4082-9840-DA781E3AB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5D73204-3980-43E6-BC6A-84E98102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1514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A6AF75-2CAC-410E-9893-6EB360F8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836C93D-D35C-49E1-BDDA-BD601BD1F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69DAD4F-8514-4539-B543-2FE096252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19/06/2023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6435726-A2E6-48A7-BFCA-A06E8BDE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9DC23D6-93D6-4AB2-9C94-07D6A46F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385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6AB2C95C-850D-441F-B276-E66A521F2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AE02FC67-0506-494F-90DD-C04094431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9224F1C-C6D7-4976-96C0-512131BC8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19/06/2023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B26A29B-98F6-47B7-B661-777A6C618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37ABE74-632D-4A7B-92CF-AD2C4AC1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92451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18CE970-7170-47DB-BF4A-D8CFDF6B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F85198A-686A-4729-A137-FEB5DA633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9DB373F-92A1-47FC-9B76-C057C0C68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19/06/2023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7F585DC-5FCC-4861-9F26-7CEB04792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47CAC6B-D518-49C7-9BCF-10C1362D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6878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77CD13-8B3A-4072-8D70-8B5EE0F7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631D2E9-B2C7-4B50-9635-7D2584601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8F7FC4D-D0C9-43BD-B6D9-F07ED4E1D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19/06/2023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38741FC-41B2-4B3C-ABD7-69DAF087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C1C7FF3-3E05-4CBB-9920-9AD41C44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45780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B8C77F-F2A9-4F7E-9DF5-7CF4966ED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7208CDC-8E60-4752-A91F-DAEF0BFC0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A0A0D313-F3A3-4777-A92C-1DD3C0CAC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6A21D21-7878-4A92-94D4-632390DD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19/06/2023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029DC40-5DD7-4337-A96A-D70EA0FB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59DD491-C3C0-4229-8AA6-656105E3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5225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4C30CD-D2D1-4176-A36D-6D00DE58B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0C29567-9575-4016-809E-DAA627BC7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5BE03B62-37F2-4EC0-90F1-4C8161782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15E6F8F3-9A0C-434D-BF35-6041945A5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B1B59277-D49C-453D-BFDA-2700A58A44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D6FCA904-40DD-4716-BDF6-ABCC1350F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19/06/2023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5711E025-A8C6-4E36-956D-AD856633F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AD4D66C4-4435-44FB-8F44-E000EFE1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711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ED72263-5B54-4AE3-B1F0-02A5D37A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7B3FAD3F-CF3D-4C40-AFDE-9797E810F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19/06/2023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CBE37F3-F4F4-4D5A-BE57-AE0F9D71F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396898A-53A0-4BCF-B514-18200E5B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85156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16452443-55DB-40D7-9E80-9F02ED353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19/06/2023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26423195-4558-4929-88D9-9ED007A5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A6DE851-4484-4C47-8FCA-43EFF643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690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D77A8CD-3E22-45C4-842D-C30DBAFB2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A0E800E-D183-4F91-83A3-1FD495E36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36D8EBC-97EF-4B6D-AC51-3D16842E5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BE3F225-381A-4D97-9D97-B71E8C14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19/06/2023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3015452-A523-44A8-B87F-33645F6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5B94A4A-A2DA-4B36-82DE-18F88BD7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52682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2FDD5C2-5A8B-4BE8-A9A3-36B6E8E8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965B702D-C555-422F-9FEB-11995EB2FC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4F98D0E-2877-46F3-9F76-14A4FD5BC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89A888F-50A7-429A-B64C-CCD61E17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19/06/2023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506BC1D-6352-45B2-9271-EF531DD6F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5DAEFB2-D409-49CE-B0F6-78DC880B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352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CDFDA5E4-86B2-484B-9296-C7740B61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7AAB59E-2700-439B-9590-DA6D21749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525EB44-DF20-42C7-BA4C-E0930F802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6B2AD-D9C5-4DC3-B93D-436A2F07DFD0}" type="datetimeFigureOut">
              <a:rPr lang="vi-VN" smtClean="0"/>
              <a:t>19/06/2023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FA287E9-5131-4558-AAD2-5D5BD01E5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3809487-0581-4416-B352-7A7BB27DD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6860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utorial.math.lamar.edu/classes/calciii/GreensTheorem.aspx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is01.central.ucv.ro/site/Vol2-IntegralCalculus.pdf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 dirty="0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611817"/>
                </a:solidFill>
                <a:cs typeface="Arial"/>
                <a:sym typeface="Arial"/>
                <a:rtl val="0"/>
              </a:rPr>
              <a:t>GIẢI TÍCH 2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1513840" y="1647127"/>
            <a:ext cx="9164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Tích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phân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đường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loại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2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56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874833"/>
                <a:ext cx="9611054" cy="3029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Tính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trực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tiếp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đầu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ứng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cuối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/>
                  <a:t>Chỗ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nào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có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b="1" dirty="0" err="1"/>
                  <a:t>thay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bằng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874833"/>
                <a:ext cx="9611054" cy="3029034"/>
              </a:xfrm>
              <a:prstGeom prst="rect">
                <a:avLst/>
              </a:prstGeom>
              <a:blipFill>
                <a:blip r:embed="rId3"/>
                <a:stretch>
                  <a:fillRect l="-1396"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9074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874833"/>
                <a:ext cx="9611054" cy="3147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Tính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trực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tiếp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đầu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đầ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cuối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/>
                  <a:t>Chỗ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nào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có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b="1" dirty="0" err="1"/>
                  <a:t>thay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bằng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đầ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874833"/>
                <a:ext cx="9611054" cy="3147978"/>
              </a:xfrm>
              <a:prstGeom prst="rect">
                <a:avLst/>
              </a:prstGeom>
              <a:blipFill>
                <a:blip r:embed="rId3"/>
                <a:stretch>
                  <a:fillRect l="-1396" t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7435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874833"/>
                <a:ext cx="9611054" cy="1771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1: </a:t>
                </a:r>
                <a:r>
                  <a:rPr lang="en-US" sz="2400" b="1" dirty="0"/>
                  <a:t>(CK 20183 NN1)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𝑦𝑑𝑥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−3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𝑥𝑑𝑦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gấp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khúc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1;0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0;1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(−1;0)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874833"/>
                <a:ext cx="9611054" cy="1771703"/>
              </a:xfrm>
              <a:prstGeom prst="rect">
                <a:avLst/>
              </a:prstGeom>
              <a:blipFill>
                <a:blip r:embed="rId3"/>
                <a:stretch>
                  <a:fillRect l="-1015" t="-1724" b="-2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557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FBA8B49-2EDD-CA92-0FAA-E400501FB2C4}"/>
              </a:ext>
            </a:extLst>
          </p:cNvPr>
          <p:cNvSpPr txBox="1"/>
          <p:nvPr/>
        </p:nvSpPr>
        <p:spPr>
          <a:xfrm>
            <a:off x="985621" y="874833"/>
            <a:ext cx="9611054" cy="2783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sz="2400" b="1" dirty="0" err="1">
                <a:solidFill>
                  <a:srgbClr val="FF0000"/>
                </a:solidFill>
              </a:rPr>
              <a:t>Công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thức</a:t>
            </a:r>
            <a:r>
              <a:rPr lang="en-US" sz="2400" b="1" dirty="0">
                <a:solidFill>
                  <a:srgbClr val="FF0000"/>
                </a:solidFill>
              </a:rPr>
              <a:t> Green: </a:t>
            </a:r>
          </a:p>
          <a:p>
            <a:pPr>
              <a:lnSpc>
                <a:spcPct val="150000"/>
              </a:lnSpc>
            </a:pP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dương</a:t>
            </a:r>
            <a:r>
              <a:rPr lang="en-US" sz="2400" b="1" dirty="0"/>
              <a:t> </a:t>
            </a:r>
            <a:r>
              <a:rPr lang="en-US" sz="2400" b="1" dirty="0" err="1"/>
              <a:t>của</a:t>
            </a:r>
            <a:r>
              <a:rPr lang="en-US" sz="2400" b="1" dirty="0"/>
              <a:t> </a:t>
            </a:r>
            <a:r>
              <a:rPr lang="en-US" sz="2400" b="1" dirty="0" err="1"/>
              <a:t>đường</a:t>
            </a:r>
            <a:r>
              <a:rPr lang="en-US" sz="2400" b="1" dirty="0"/>
              <a:t> </a:t>
            </a:r>
            <a:r>
              <a:rPr lang="en-US" sz="2400" b="1" dirty="0" err="1"/>
              <a:t>cong</a:t>
            </a:r>
            <a:r>
              <a:rPr lang="en-US" sz="2400" b="1" dirty="0"/>
              <a:t> </a:t>
            </a:r>
            <a:r>
              <a:rPr lang="en-US" sz="2400" b="1" dirty="0" err="1"/>
              <a:t>kín</a:t>
            </a:r>
            <a:r>
              <a:rPr lang="en-US" sz="2400" b="1" dirty="0"/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Nếu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đi</a:t>
            </a:r>
            <a:r>
              <a:rPr lang="en-US" sz="2400" dirty="0"/>
              <a:t> </a:t>
            </a:r>
            <a:r>
              <a:rPr lang="en-US" sz="2400" dirty="0" err="1"/>
              <a:t>dọc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cong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hướng</a:t>
            </a:r>
            <a:r>
              <a:rPr lang="en-US" sz="2400" dirty="0"/>
              <a:t> </a:t>
            </a:r>
            <a:r>
              <a:rPr lang="en-US" sz="2400" dirty="0" err="1"/>
              <a:t>ấy</a:t>
            </a:r>
            <a:r>
              <a:rPr lang="en-US" sz="2400" dirty="0"/>
              <a:t>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nhìn</a:t>
            </a:r>
            <a:r>
              <a:rPr lang="en-US" sz="2400" dirty="0"/>
              <a:t> </a:t>
            </a:r>
            <a:r>
              <a:rPr lang="en-US" sz="2400" dirty="0" err="1"/>
              <a:t>thấy</a:t>
            </a:r>
            <a:r>
              <a:rPr lang="en-US" sz="2400" dirty="0"/>
              <a:t> </a:t>
            </a:r>
            <a:r>
              <a:rPr lang="en-US" sz="2400" dirty="0" err="1"/>
              <a:t>miền</a:t>
            </a:r>
            <a:r>
              <a:rPr lang="en-US" sz="2400" dirty="0"/>
              <a:t> </a:t>
            </a:r>
            <a:r>
              <a:rPr lang="en-US" sz="2400" dirty="0" err="1"/>
              <a:t>giới</a:t>
            </a:r>
            <a:r>
              <a:rPr lang="en-US" sz="2400" dirty="0"/>
              <a:t> </a:t>
            </a:r>
            <a:r>
              <a:rPr lang="en-US" sz="2400" dirty="0" err="1"/>
              <a:t>hạn</a:t>
            </a:r>
            <a:r>
              <a:rPr lang="en-US" sz="2400" dirty="0"/>
              <a:t> </a:t>
            </a:r>
            <a:r>
              <a:rPr lang="en-US" sz="2400" dirty="0" err="1"/>
              <a:t>bởi</a:t>
            </a:r>
            <a:r>
              <a:rPr lang="en-US" sz="2400" dirty="0"/>
              <a:t> </a:t>
            </a:r>
            <a:r>
              <a:rPr lang="en-US" sz="2400" dirty="0" err="1"/>
              <a:t>nó</a:t>
            </a:r>
            <a:r>
              <a:rPr lang="en-US" sz="2400" dirty="0"/>
              <a:t> ở </a:t>
            </a:r>
            <a:r>
              <a:rPr lang="en-US" sz="2400" dirty="0" err="1"/>
              <a:t>gần</a:t>
            </a:r>
            <a:r>
              <a:rPr lang="en-US" sz="2400" dirty="0"/>
              <a:t> </a:t>
            </a:r>
            <a:r>
              <a:rPr lang="en-US" sz="2400" dirty="0" err="1"/>
              <a:t>phía</a:t>
            </a:r>
            <a:r>
              <a:rPr lang="en-US" sz="2400" dirty="0"/>
              <a:t> </a:t>
            </a:r>
            <a:r>
              <a:rPr lang="en-US" sz="2400" dirty="0" err="1"/>
              <a:t>mình</a:t>
            </a:r>
            <a:r>
              <a:rPr lang="en-US" sz="2400" dirty="0"/>
              <a:t> </a:t>
            </a:r>
            <a:r>
              <a:rPr lang="en-US" sz="2400" dirty="0" err="1"/>
              <a:t>nhất</a:t>
            </a:r>
            <a:r>
              <a:rPr lang="en-US" sz="2400" dirty="0"/>
              <a:t> </a:t>
            </a:r>
            <a:r>
              <a:rPr lang="en-US" sz="2400" dirty="0" err="1"/>
              <a:t>nằm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phía</a:t>
            </a:r>
            <a:r>
              <a:rPr lang="en-US" sz="2400" dirty="0"/>
              <a:t> </a:t>
            </a:r>
            <a:r>
              <a:rPr lang="en-US" sz="2400" dirty="0" err="1"/>
              <a:t>bên</a:t>
            </a:r>
            <a:r>
              <a:rPr lang="en-US" sz="2400" dirty="0"/>
              <a:t> </a:t>
            </a:r>
            <a:r>
              <a:rPr lang="en-US" sz="2400" dirty="0" err="1"/>
              <a:t>trái</a:t>
            </a:r>
            <a:endParaRPr lang="en-US" sz="2400" dirty="0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A02EA7E2-2601-A819-B17B-32C2E7850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157" y="3658672"/>
            <a:ext cx="2979678" cy="2530059"/>
          </a:xfrm>
          <a:prstGeom prst="rect">
            <a:avLst/>
          </a:prstGeom>
        </p:spPr>
      </p:pic>
      <p:sp>
        <p:nvSpPr>
          <p:cNvPr id="5" name="Tam giác Cân 4">
            <a:extLst>
              <a:ext uri="{FF2B5EF4-FFF2-40B4-BE49-F238E27FC236}">
                <a16:creationId xmlns:a16="http://schemas.microsoft.com/office/drawing/2014/main" id="{58ECA532-0C7E-C91E-3C93-6AB9F430349C}"/>
              </a:ext>
            </a:extLst>
          </p:cNvPr>
          <p:cNvSpPr/>
          <p:nvPr/>
        </p:nvSpPr>
        <p:spPr>
          <a:xfrm rot="4500000">
            <a:off x="5388315" y="3865626"/>
            <a:ext cx="424768" cy="914400"/>
          </a:xfrm>
          <a:prstGeom prst="triangle">
            <a:avLst/>
          </a:prstGeom>
          <a:gradFill>
            <a:gsLst>
              <a:gs pos="0">
                <a:srgbClr val="FFCB6A"/>
              </a:gs>
              <a:gs pos="68000">
                <a:srgbClr val="FFCB6A">
                  <a:alpha val="60000"/>
                </a:srgbClr>
              </a:gs>
              <a:gs pos="100000">
                <a:srgbClr val="FFCB6A">
                  <a:alpha val="1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64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874833"/>
                <a:ext cx="9611054" cy="4107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Công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thức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Green: </a:t>
                </a:r>
                <a:r>
                  <a:rPr lang="en-US" sz="2400" dirty="0" err="1"/>
                  <a:t>Nếu</a:t>
                </a:r>
                <a:r>
                  <a:rPr lang="en-US" sz="2400" dirty="0"/>
                  <a:t>:</a:t>
                </a: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đơn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liên</a:t>
                </a:r>
                <a:r>
                  <a:rPr lang="en-US" sz="2400" b="1" dirty="0"/>
                  <a:t>, </a:t>
                </a:r>
                <a:r>
                  <a:rPr lang="en-US" sz="2400" b="1" dirty="0" err="1"/>
                  <a:t>liên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thông</a:t>
                </a:r>
                <a:r>
                  <a:rPr lang="en-US" sz="2400" b="1" dirty="0"/>
                  <a:t>, </a:t>
                </a:r>
                <a:r>
                  <a:rPr lang="en-US" sz="2400" b="1" dirty="0" err="1"/>
                  <a:t>bị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chặn</a:t>
                </a:r>
                <a:endParaRPr lang="en-US" sz="24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Biên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đường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cong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kín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dương</a:t>
                </a:r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đạo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riêng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chúng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liên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tục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Thì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874833"/>
                <a:ext cx="9611054" cy="4107086"/>
              </a:xfrm>
              <a:prstGeom prst="rect">
                <a:avLst/>
              </a:prstGeom>
              <a:blipFill>
                <a:blip r:embed="rId3"/>
                <a:stretch>
                  <a:fillRect l="-1396" t="-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218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FBA8B49-2EDD-CA92-0FAA-E400501FB2C4}"/>
              </a:ext>
            </a:extLst>
          </p:cNvPr>
          <p:cNvSpPr txBox="1"/>
          <p:nvPr/>
        </p:nvSpPr>
        <p:spPr>
          <a:xfrm>
            <a:off x="985621" y="874833"/>
            <a:ext cx="9611054" cy="3337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sz="2400" b="1" dirty="0">
                <a:solidFill>
                  <a:srgbClr val="FF0000"/>
                </a:solidFill>
              </a:rPr>
              <a:t>Công </a:t>
            </a:r>
            <a:r>
              <a:rPr lang="en-US" sz="2400" b="1" dirty="0" err="1">
                <a:solidFill>
                  <a:srgbClr val="FF0000"/>
                </a:solidFill>
              </a:rPr>
              <a:t>thức</a:t>
            </a:r>
            <a:r>
              <a:rPr lang="en-US" sz="2400" b="1" dirty="0">
                <a:solidFill>
                  <a:srgbClr val="FF0000"/>
                </a:solidFill>
              </a:rPr>
              <a:t> Green: </a:t>
            </a:r>
            <a:r>
              <a:rPr lang="en-US" sz="2400" dirty="0" err="1"/>
              <a:t>Vấn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Lỡ</a:t>
            </a:r>
            <a:r>
              <a:rPr lang="en-US" sz="2400" dirty="0"/>
              <a:t> </a:t>
            </a: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cong</a:t>
            </a:r>
            <a:r>
              <a:rPr lang="en-US" sz="2400" dirty="0"/>
              <a:t> </a:t>
            </a:r>
            <a:r>
              <a:rPr lang="en-US" sz="2400" dirty="0" err="1"/>
              <a:t>hướng</a:t>
            </a:r>
            <a:r>
              <a:rPr lang="en-US" sz="2400" dirty="0"/>
              <a:t> </a:t>
            </a:r>
            <a:r>
              <a:rPr lang="en-US" sz="2400" dirty="0" err="1"/>
              <a:t>ngược</a:t>
            </a:r>
            <a:r>
              <a:rPr lang="en-US" sz="2400" dirty="0"/>
              <a:t> </a:t>
            </a:r>
            <a:r>
              <a:rPr lang="en-US" sz="2400" dirty="0" err="1"/>
              <a:t>lại</a:t>
            </a:r>
            <a:r>
              <a:rPr lang="en-US" sz="2400" dirty="0"/>
              <a:t> </a:t>
            </a:r>
            <a:r>
              <a:rPr lang="en-US" sz="2400" dirty="0" err="1"/>
              <a:t>thì</a:t>
            </a:r>
            <a:r>
              <a:rPr lang="en-US" sz="2400" dirty="0"/>
              <a:t> </a:t>
            </a:r>
            <a:r>
              <a:rPr lang="en-US" sz="2400" dirty="0" err="1"/>
              <a:t>sao</a:t>
            </a:r>
            <a:r>
              <a:rPr lang="en-US" sz="2400" dirty="0"/>
              <a:t>?</a:t>
            </a:r>
          </a:p>
          <a:p>
            <a:pPr>
              <a:lnSpc>
                <a:spcPct val="150000"/>
              </a:lnSpc>
            </a:pPr>
            <a:r>
              <a:rPr lang="en-US" sz="2400" b="1" dirty="0" err="1"/>
              <a:t>Đơn</a:t>
            </a:r>
            <a:r>
              <a:rPr lang="en-US" sz="2400" b="1" dirty="0"/>
              <a:t> </a:t>
            </a:r>
            <a:r>
              <a:rPr lang="en-US" sz="2400" b="1" dirty="0" err="1"/>
              <a:t>giản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đảo</a:t>
            </a:r>
            <a:r>
              <a:rPr lang="en-US" sz="2400" dirty="0"/>
              <a:t> </a:t>
            </a:r>
            <a:r>
              <a:rPr lang="en-US" sz="2400" dirty="0" err="1"/>
              <a:t>dấu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thức</a:t>
            </a:r>
            <a:r>
              <a:rPr lang="en-US" sz="2400" dirty="0"/>
              <a:t> Green </a:t>
            </a:r>
            <a:r>
              <a:rPr lang="en-US" sz="2400" dirty="0" err="1"/>
              <a:t>vì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hướng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Lỡ</a:t>
            </a:r>
            <a:r>
              <a:rPr lang="en-US" sz="2400" dirty="0"/>
              <a:t> </a:t>
            </a: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cong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làm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kín</a:t>
            </a:r>
            <a:r>
              <a:rPr lang="en-US" sz="2400" dirty="0"/>
              <a:t> </a:t>
            </a:r>
            <a:r>
              <a:rPr lang="en-US" sz="2400" dirty="0" err="1"/>
              <a:t>thì</a:t>
            </a:r>
            <a:r>
              <a:rPr lang="en-US" sz="2400" dirty="0"/>
              <a:t> </a:t>
            </a:r>
            <a:r>
              <a:rPr lang="en-US" sz="2400" dirty="0" err="1"/>
              <a:t>sao</a:t>
            </a:r>
            <a:r>
              <a:rPr lang="en-US" sz="2400" dirty="0"/>
              <a:t>?</a:t>
            </a:r>
          </a:p>
          <a:p>
            <a:pPr>
              <a:lnSpc>
                <a:spcPct val="150000"/>
              </a:lnSpc>
            </a:pPr>
            <a:r>
              <a:rPr lang="en-US" sz="2400" b="1" dirty="0" err="1"/>
              <a:t>Làm</a:t>
            </a:r>
            <a:r>
              <a:rPr lang="en-US" sz="2400" b="1" dirty="0"/>
              <a:t> </a:t>
            </a:r>
            <a:r>
              <a:rPr lang="en-US" sz="2400" b="1" dirty="0" err="1"/>
              <a:t>nó</a:t>
            </a:r>
            <a:r>
              <a:rPr lang="en-US" sz="2400" b="1" dirty="0"/>
              <a:t> </a:t>
            </a:r>
            <a:r>
              <a:rPr lang="en-US" sz="2400" b="1" dirty="0" err="1"/>
              <a:t>kín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b="1" dirty="0" err="1"/>
              <a:t>thêm</a:t>
            </a:r>
            <a:r>
              <a:rPr lang="en-US" sz="2400" b="1" dirty="0"/>
              <a:t> </a:t>
            </a:r>
            <a:r>
              <a:rPr lang="en-US" sz="2400" b="1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rồi</a:t>
            </a:r>
            <a:r>
              <a:rPr lang="en-US" sz="2400" dirty="0"/>
              <a:t> </a:t>
            </a:r>
            <a:r>
              <a:rPr lang="en-US" sz="2400" b="1" dirty="0" err="1"/>
              <a:t>trừ</a:t>
            </a:r>
            <a:r>
              <a:rPr lang="en-US" sz="2400" b="1" dirty="0"/>
              <a:t> </a:t>
            </a:r>
            <a:r>
              <a:rPr lang="en-US" sz="2400" b="1" dirty="0" err="1"/>
              <a:t>đi</a:t>
            </a:r>
            <a:r>
              <a:rPr lang="en-US" sz="2400" b="1" dirty="0"/>
              <a:t> </a:t>
            </a:r>
            <a:r>
              <a:rPr lang="en-US" sz="2400" b="1" dirty="0" err="1"/>
              <a:t>đường</a:t>
            </a:r>
            <a:r>
              <a:rPr lang="en-US" sz="2400" b="1" dirty="0"/>
              <a:t> </a:t>
            </a:r>
            <a:r>
              <a:rPr lang="en-US" sz="2400" b="1" dirty="0" err="1"/>
              <a:t>thêm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24034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FBA8B49-2EDD-CA92-0FAA-E400501FB2C4}"/>
              </a:ext>
            </a:extLst>
          </p:cNvPr>
          <p:cNvSpPr txBox="1"/>
          <p:nvPr/>
        </p:nvSpPr>
        <p:spPr>
          <a:xfrm>
            <a:off x="985621" y="874833"/>
            <a:ext cx="9611054" cy="1682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sz="2400" b="1" dirty="0">
                <a:solidFill>
                  <a:srgbClr val="FF0000"/>
                </a:solidFill>
              </a:rPr>
              <a:t>Công </a:t>
            </a:r>
            <a:r>
              <a:rPr lang="en-US" sz="2400" b="1" dirty="0" err="1">
                <a:solidFill>
                  <a:srgbClr val="FF0000"/>
                </a:solidFill>
              </a:rPr>
              <a:t>thức</a:t>
            </a:r>
            <a:r>
              <a:rPr lang="en-US" sz="2400" b="1" dirty="0">
                <a:solidFill>
                  <a:srgbClr val="FF0000"/>
                </a:solidFill>
              </a:rPr>
              <a:t> Green: </a:t>
            </a:r>
            <a:r>
              <a:rPr lang="en-US" sz="2400" dirty="0" err="1"/>
              <a:t>Vấn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Nếu</a:t>
            </a:r>
            <a:r>
              <a:rPr lang="en-US" sz="2400" dirty="0"/>
              <a:t> </a:t>
            </a:r>
            <a:r>
              <a:rPr lang="en-US" sz="2400" dirty="0" err="1"/>
              <a:t>miền</a:t>
            </a:r>
            <a:r>
              <a:rPr lang="en-US" sz="2400" dirty="0"/>
              <a:t> </a:t>
            </a:r>
            <a:r>
              <a:rPr lang="en-US" sz="2400" dirty="0" err="1"/>
              <a:t>bên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b="1" dirty="0" err="1"/>
              <a:t>đơn</a:t>
            </a:r>
            <a:r>
              <a:rPr lang="en-US" sz="2400" b="1" dirty="0"/>
              <a:t> </a:t>
            </a:r>
            <a:r>
              <a:rPr lang="en-US" sz="2400" b="1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thì</a:t>
            </a:r>
            <a:r>
              <a:rPr lang="en-US" sz="2400" dirty="0"/>
              <a:t> </a:t>
            </a:r>
            <a:r>
              <a:rPr lang="en-US" sz="2400" dirty="0" err="1"/>
              <a:t>sao</a:t>
            </a:r>
            <a:r>
              <a:rPr lang="en-US" sz="2400" dirty="0"/>
              <a:t>?</a:t>
            </a:r>
          </a:p>
          <a:p>
            <a:pPr>
              <a:lnSpc>
                <a:spcPct val="150000"/>
              </a:lnSpc>
            </a:pPr>
            <a:r>
              <a:rPr lang="en-US" sz="2400" b="1" dirty="0" err="1"/>
              <a:t>Cắt</a:t>
            </a:r>
            <a:r>
              <a:rPr lang="en-US" sz="2400" b="1" dirty="0"/>
              <a:t> </a:t>
            </a:r>
            <a:r>
              <a:rPr lang="en-US" sz="2400" dirty="0" err="1"/>
              <a:t>miền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n </a:t>
            </a:r>
            <a:r>
              <a:rPr lang="en-US" sz="2400" dirty="0" err="1"/>
              <a:t>miền</a:t>
            </a:r>
            <a:r>
              <a:rPr lang="en-US" sz="2400" dirty="0"/>
              <a:t> </a:t>
            </a:r>
            <a:r>
              <a:rPr lang="en-US" sz="2400" b="1" dirty="0" err="1"/>
              <a:t>đơn</a:t>
            </a:r>
            <a:r>
              <a:rPr lang="en-US" sz="2400" b="1" dirty="0"/>
              <a:t> </a:t>
            </a:r>
            <a:r>
              <a:rPr lang="en-US" sz="2400" b="1" dirty="0" err="1"/>
              <a:t>liên</a:t>
            </a:r>
            <a:r>
              <a:rPr lang="en-US" sz="2400" b="1" dirty="0"/>
              <a:t>, </a:t>
            </a:r>
            <a:r>
              <a:rPr lang="en-US" sz="2400" b="1" dirty="0" err="1"/>
              <a:t>liên</a:t>
            </a:r>
            <a:r>
              <a:rPr lang="en-US" sz="2400" b="1" dirty="0"/>
              <a:t> </a:t>
            </a:r>
            <a:r>
              <a:rPr lang="en-US" sz="2400" b="1" dirty="0" err="1"/>
              <a:t>thông</a:t>
            </a:r>
            <a:endParaRPr lang="en-US" sz="2400" b="1" dirty="0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5F41AA0C-693F-3438-61D1-84C2A175A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223" y="3232109"/>
            <a:ext cx="3337849" cy="2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06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874833"/>
                <a:ext cx="9611054" cy="2236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Công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thức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Green: </a:t>
                </a:r>
                <a:r>
                  <a:rPr lang="en-US" sz="2400" dirty="0" err="1"/>
                  <a:t>Vấn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đề</a:t>
                </a:r>
                <a:r>
                  <a:rPr lang="en-US" sz="2400" dirty="0"/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Lỡ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thỏa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mãn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đạo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riêng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liên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tục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sao</a:t>
                </a:r>
                <a:r>
                  <a:rPr lang="en-US" sz="2400" dirty="0"/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/>
                  <a:t>Khoét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khéo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léo</a:t>
                </a:r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874833"/>
                <a:ext cx="9611054" cy="2236381"/>
              </a:xfrm>
              <a:prstGeom prst="rect">
                <a:avLst/>
              </a:prstGeom>
              <a:blipFill>
                <a:blip r:embed="rId3"/>
                <a:stretch>
                  <a:fillRect l="-1396" t="-1093" r="-381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0948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874833"/>
                <a:ext cx="9611054" cy="4455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Công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thức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Green: </a:t>
                </a:r>
                <a:r>
                  <a:rPr lang="en-US" sz="2400" dirty="0" err="1"/>
                  <a:t>Chọn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 err="1"/>
                  <a:t>sao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cho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Khi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bài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toán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tính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diện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tích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miền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trong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đường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cong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trở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thành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bài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toán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tính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tích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phân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đường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loại</a:t>
                </a:r>
                <a:r>
                  <a:rPr lang="en-US" sz="2400" b="1" dirty="0"/>
                  <a:t> 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/>
                  <a:t>Các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hàm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thường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được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chọn</a:t>
                </a:r>
                <a:r>
                  <a:rPr lang="en-US" sz="2400" b="1" dirty="0"/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(</a:t>
                </a:r>
                <a:r>
                  <a:rPr lang="en-US" sz="2400" dirty="0" err="1"/>
                  <a:t>tuyệt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đối</a:t>
                </a:r>
                <a:r>
                  <a:rPr lang="en-US" sz="2400" dirty="0"/>
                  <a:t> x)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(</a:t>
                </a:r>
                <a:r>
                  <a:rPr lang="en-US" sz="2400" dirty="0" err="1"/>
                  <a:t>tuyệt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đối</a:t>
                </a:r>
                <a:r>
                  <a:rPr lang="en-US" sz="2400" dirty="0"/>
                  <a:t> y)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(chia </a:t>
                </a:r>
                <a:r>
                  <a:rPr lang="en-US" sz="2400" dirty="0" err="1"/>
                  <a:t>nửa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874833"/>
                <a:ext cx="9611054" cy="4455900"/>
              </a:xfrm>
              <a:prstGeom prst="rect">
                <a:avLst/>
              </a:prstGeom>
              <a:blipFill>
                <a:blip r:embed="rId3"/>
                <a:stretch>
                  <a:fillRect l="-1396" b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25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874833"/>
                <a:ext cx="9611054" cy="1843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2: </a:t>
                </a:r>
                <a:r>
                  <a:rPr lang="en-US" sz="2400" b="1" dirty="0"/>
                  <a:t>(CK 20212 NN1)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ad>
                                  <m:ra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g>
                                  <m:e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p>
                                    </m:sSup>
                                  </m:e>
                                </m:rad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</m:nary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dương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874833"/>
                <a:ext cx="9611054" cy="1843325"/>
              </a:xfrm>
              <a:prstGeom prst="rect">
                <a:avLst/>
              </a:prstGeom>
              <a:blipFill>
                <a:blip r:embed="rId3"/>
                <a:stretch>
                  <a:fillRect l="-1015" r="-1840" b="-6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88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Nhóm 5">
            <a:extLst>
              <a:ext uri="{FF2B5EF4-FFF2-40B4-BE49-F238E27FC236}">
                <a16:creationId xmlns:a16="http://schemas.microsoft.com/office/drawing/2014/main" id="{0AC8AE8F-5933-6CE3-BF9D-CCC30079505A}"/>
              </a:ext>
            </a:extLst>
          </p:cNvPr>
          <p:cNvGrpSpPr/>
          <p:nvPr/>
        </p:nvGrpSpPr>
        <p:grpSpPr>
          <a:xfrm>
            <a:off x="2009387" y="1299318"/>
            <a:ext cx="3999971" cy="1569660"/>
            <a:chOff x="2096029" y="980011"/>
            <a:chExt cx="3999971" cy="1569660"/>
          </a:xfrm>
        </p:grpSpPr>
        <p:sp>
          <p:nvSpPr>
            <p:cNvPr id="8" name="Đồ họa 4">
              <a:extLst>
                <a:ext uri="{FF2B5EF4-FFF2-40B4-BE49-F238E27FC236}">
                  <a16:creationId xmlns:a16="http://schemas.microsoft.com/office/drawing/2014/main" id="{D3AC0AC7-4B59-47C6-A8BD-236093DA00A7}"/>
                </a:ext>
              </a:extLst>
            </p:cNvPr>
            <p:cNvSpPr/>
            <p:nvPr/>
          </p:nvSpPr>
          <p:spPr>
            <a:xfrm>
              <a:off x="2187474" y="1196162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0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0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9" name="Đồ họa 4">
              <a:extLst>
                <a:ext uri="{FF2B5EF4-FFF2-40B4-BE49-F238E27FC236}">
                  <a16:creationId xmlns:a16="http://schemas.microsoft.com/office/drawing/2014/main" id="{63BE8150-2F69-4DF6-BF4B-012533178F25}"/>
                </a:ext>
              </a:extLst>
            </p:cNvPr>
            <p:cNvSpPr txBox="1"/>
            <p:nvPr/>
          </p:nvSpPr>
          <p:spPr>
            <a:xfrm>
              <a:off x="2096029" y="980011"/>
              <a:ext cx="63671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7" name="Đồ họa 4">
              <a:extLst>
                <a:ext uri="{FF2B5EF4-FFF2-40B4-BE49-F238E27FC236}">
                  <a16:creationId xmlns:a16="http://schemas.microsoft.com/office/drawing/2014/main" id="{E02CFFCD-0AE3-4685-A8A4-8F9DCC78C3FC}"/>
                </a:ext>
              </a:extLst>
            </p:cNvPr>
            <p:cNvSpPr/>
            <p:nvPr/>
          </p:nvSpPr>
          <p:spPr>
            <a:xfrm>
              <a:off x="2766287" y="1768248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Khái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niệm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8DFD1B87-4588-F0AA-241C-DD03D148E42A}"/>
              </a:ext>
            </a:extLst>
          </p:cNvPr>
          <p:cNvGrpSpPr/>
          <p:nvPr/>
        </p:nvGrpSpPr>
        <p:grpSpPr>
          <a:xfrm>
            <a:off x="4718551" y="2912145"/>
            <a:ext cx="4409839" cy="1569660"/>
            <a:chOff x="4366424" y="2880577"/>
            <a:chExt cx="4409839" cy="1569660"/>
          </a:xfrm>
        </p:grpSpPr>
        <p:sp>
          <p:nvSpPr>
            <p:cNvPr id="10" name="Đồ họa 4">
              <a:extLst>
                <a:ext uri="{FF2B5EF4-FFF2-40B4-BE49-F238E27FC236}">
                  <a16:creationId xmlns:a16="http://schemas.microsoft.com/office/drawing/2014/main" id="{40FD5572-3980-4455-B254-EEA4204E0DEE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11" name="Đồ họa 4">
              <a:extLst>
                <a:ext uri="{FF2B5EF4-FFF2-40B4-BE49-F238E27FC236}">
                  <a16:creationId xmlns:a16="http://schemas.microsoft.com/office/drawing/2014/main" id="{B0CE2396-04AD-4CBF-951B-19AD4CD6B661}"/>
                </a:ext>
              </a:extLst>
            </p:cNvPr>
            <p:cNvSpPr txBox="1"/>
            <p:nvPr/>
          </p:nvSpPr>
          <p:spPr>
            <a:xfrm>
              <a:off x="4366424" y="2880577"/>
              <a:ext cx="89639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36" name="Đồ họa 4">
              <a:extLst>
                <a:ext uri="{FF2B5EF4-FFF2-40B4-BE49-F238E27FC236}">
                  <a16:creationId xmlns:a16="http://schemas.microsoft.com/office/drawing/2014/main" id="{1D154696-20A3-4769-BCDF-44E06BD191E4}"/>
                </a:ext>
              </a:extLst>
            </p:cNvPr>
            <p:cNvSpPr/>
            <p:nvPr/>
          </p:nvSpPr>
          <p:spPr>
            <a:xfrm>
              <a:off x="5446550" y="3670487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Cách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tính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B5AD507-7385-4370-9CA9-D5C890234307}"/>
              </a:ext>
            </a:extLst>
          </p:cNvPr>
          <p:cNvSpPr/>
          <p:nvPr/>
        </p:nvSpPr>
        <p:spPr>
          <a:xfrm>
            <a:off x="1107381" y="434967"/>
            <a:ext cx="4760686" cy="40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600"/>
          </a:p>
        </p:txBody>
      </p:sp>
      <p:sp>
        <p:nvSpPr>
          <p:cNvPr id="39" name="Đồ họa 4">
            <a:extLst>
              <a:ext uri="{FF2B5EF4-FFF2-40B4-BE49-F238E27FC236}">
                <a16:creationId xmlns:a16="http://schemas.microsoft.com/office/drawing/2014/main" id="{89A18212-86F3-4A59-B182-0A46E29D7FA2}"/>
              </a:ext>
            </a:extLst>
          </p:cNvPr>
          <p:cNvSpPr txBox="1"/>
          <p:nvPr/>
        </p:nvSpPr>
        <p:spPr>
          <a:xfrm>
            <a:off x="1060964" y="343826"/>
            <a:ext cx="3967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Nội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dung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bài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học</a:t>
            </a:r>
            <a:endParaRPr lang="vi-VN" sz="32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858A918B-B215-D705-AEFA-A4BF8B1410E1}"/>
              </a:ext>
            </a:extLst>
          </p:cNvPr>
          <p:cNvGrpSpPr/>
          <p:nvPr/>
        </p:nvGrpSpPr>
        <p:grpSpPr>
          <a:xfrm>
            <a:off x="7463533" y="4531725"/>
            <a:ext cx="4409839" cy="1569660"/>
            <a:chOff x="4366424" y="2880577"/>
            <a:chExt cx="4409839" cy="1569660"/>
          </a:xfrm>
        </p:grpSpPr>
        <p:sp>
          <p:nvSpPr>
            <p:cNvPr id="4" name="Đồ họa 4">
              <a:extLst>
                <a:ext uri="{FF2B5EF4-FFF2-40B4-BE49-F238E27FC236}">
                  <a16:creationId xmlns:a16="http://schemas.microsoft.com/office/drawing/2014/main" id="{19D662CE-976D-F863-6CB4-0FA95213DF5E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7" name="Đồ họa 4">
              <a:extLst>
                <a:ext uri="{FF2B5EF4-FFF2-40B4-BE49-F238E27FC236}">
                  <a16:creationId xmlns:a16="http://schemas.microsoft.com/office/drawing/2014/main" id="{EE7B26F6-9506-37C6-8D3B-F3D7005485E1}"/>
                </a:ext>
              </a:extLst>
            </p:cNvPr>
            <p:cNvSpPr txBox="1"/>
            <p:nvPr/>
          </p:nvSpPr>
          <p:spPr>
            <a:xfrm>
              <a:off x="4366424" y="2880577"/>
              <a:ext cx="93006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60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3</a:t>
              </a:r>
              <a:endPara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endParaRPr>
            </a:p>
          </p:txBody>
        </p:sp>
        <p:sp>
          <p:nvSpPr>
            <p:cNvPr id="12" name="Đồ họa 4">
              <a:extLst>
                <a:ext uri="{FF2B5EF4-FFF2-40B4-BE49-F238E27FC236}">
                  <a16:creationId xmlns:a16="http://schemas.microsoft.com/office/drawing/2014/main" id="{A7C416C2-E325-8E83-D357-87A39B642855}"/>
                </a:ext>
              </a:extLst>
            </p:cNvPr>
            <p:cNvSpPr/>
            <p:nvPr/>
          </p:nvSpPr>
          <p:spPr>
            <a:xfrm>
              <a:off x="5446550" y="3670487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Tích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phân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đường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không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phụ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thuộc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đường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đi</a:t>
              </a:r>
              <a:endParaRPr lang="en-US" sz="2800" b="1" dirty="0">
                <a:solidFill>
                  <a:srgbClr val="61181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77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0" y="874833"/>
                <a:ext cx="10303063" cy="1988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3: </a:t>
                </a:r>
                <a:r>
                  <a:rPr lang="en-US" sz="2400" b="1" dirty="0"/>
                  <a:t>(CK 20182 NN1)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tròn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dương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0" y="874833"/>
                <a:ext cx="10303063" cy="1988429"/>
              </a:xfrm>
              <a:prstGeom prst="rect">
                <a:avLst/>
              </a:prstGeom>
              <a:blipFill>
                <a:blip r:embed="rId3"/>
                <a:stretch>
                  <a:fillRect l="-947" b="-5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977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874833"/>
                <a:ext cx="9611054" cy="2946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4: </a:t>
                </a:r>
                <a:r>
                  <a:rPr lang="en-US" sz="2400" b="1" dirty="0"/>
                  <a:t>(CK 20182 NN1)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Cho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.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Trong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dương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874833"/>
                <a:ext cx="9611054" cy="2946897"/>
              </a:xfrm>
              <a:prstGeom prst="rect">
                <a:avLst/>
              </a:prstGeom>
              <a:blipFill>
                <a:blip r:embed="rId3"/>
                <a:stretch>
                  <a:fillRect l="-1015" b="-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67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8354339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831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phân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phụ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thuộc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đi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C4FB8E4-BA90-E443-1F97-F488651B5052}"/>
              </a:ext>
            </a:extLst>
          </p:cNvPr>
          <p:cNvSpPr txBox="1"/>
          <p:nvPr/>
        </p:nvSpPr>
        <p:spPr>
          <a:xfrm>
            <a:off x="907814" y="824019"/>
            <a:ext cx="10149534" cy="57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FF0000"/>
                </a:solidFill>
              </a:rPr>
              <a:t>Nhắc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lại</a:t>
            </a:r>
            <a:r>
              <a:rPr lang="en-US" sz="2400" b="1" dirty="0">
                <a:solidFill>
                  <a:srgbClr val="FF0000"/>
                </a:solidFill>
              </a:rPr>
              <a:t>: </a:t>
            </a:r>
            <a:r>
              <a:rPr lang="en-US" sz="2400" dirty="0" err="1"/>
              <a:t>Lực</a:t>
            </a:r>
            <a:r>
              <a:rPr lang="en-US" sz="2400" dirty="0"/>
              <a:t> </a:t>
            </a:r>
            <a:r>
              <a:rPr lang="en-US" sz="2400" dirty="0" err="1"/>
              <a:t>thế</a:t>
            </a:r>
            <a:r>
              <a:rPr lang="en-US" sz="2400" dirty="0"/>
              <a:t>, </a:t>
            </a:r>
            <a:r>
              <a:rPr lang="en-US" sz="2400" dirty="0" err="1"/>
              <a:t>trường</a:t>
            </a:r>
            <a:r>
              <a:rPr lang="en-US" sz="2400" dirty="0"/>
              <a:t> </a:t>
            </a:r>
            <a:r>
              <a:rPr lang="en-US" sz="2400" dirty="0" err="1"/>
              <a:t>thế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endParaRPr lang="en-US" sz="2400" dirty="0"/>
          </a:p>
        </p:txBody>
      </p:sp>
      <p:pic>
        <p:nvPicPr>
          <p:cNvPr id="1026" name="Picture 2" descr="Why Gravity Is Not Like the Other Forces | Quanta Magazine">
            <a:extLst>
              <a:ext uri="{FF2B5EF4-FFF2-40B4-BE49-F238E27FC236}">
                <a16:creationId xmlns:a16="http://schemas.microsoft.com/office/drawing/2014/main" id="{202A7A86-79C7-8143-51DD-3478F6E28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2" r="29612"/>
          <a:stretch/>
        </p:blipFill>
        <p:spPr bwMode="auto">
          <a:xfrm>
            <a:off x="1285123" y="1731586"/>
            <a:ext cx="2476649" cy="358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ực đàn hồi là gì? Lực đàn hồi của lò xo? Định luật Húc?">
            <a:extLst>
              <a:ext uri="{FF2B5EF4-FFF2-40B4-BE49-F238E27FC236}">
                <a16:creationId xmlns:a16="http://schemas.microsoft.com/office/drawing/2014/main" id="{8FB41ABC-0875-F289-9874-6F2003837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43"/>
          <a:stretch/>
        </p:blipFill>
        <p:spPr bwMode="auto">
          <a:xfrm>
            <a:off x="3761772" y="2091430"/>
            <a:ext cx="3091693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Does Electricity Work? | Learning Source">
            <a:extLst>
              <a:ext uri="{FF2B5EF4-FFF2-40B4-BE49-F238E27FC236}">
                <a16:creationId xmlns:a16="http://schemas.microsoft.com/office/drawing/2014/main" id="{8C8189E1-F4B9-F568-ABD0-883D1DC30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993" y="2251401"/>
            <a:ext cx="3140264" cy="235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519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8354339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831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phân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phụ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thuộc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đi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C4FB8E4-BA90-E443-1F97-F488651B5052}"/>
              </a:ext>
            </a:extLst>
          </p:cNvPr>
          <p:cNvSpPr txBox="1"/>
          <p:nvPr/>
        </p:nvSpPr>
        <p:spPr>
          <a:xfrm>
            <a:off x="907814" y="824019"/>
            <a:ext cx="10149534" cy="3337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FF0000"/>
                </a:solidFill>
              </a:rPr>
              <a:t>Nhắc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lại</a:t>
            </a:r>
            <a:r>
              <a:rPr lang="en-US" sz="2400" b="1" dirty="0">
                <a:solidFill>
                  <a:srgbClr val="FF0000"/>
                </a:solidFill>
              </a:rPr>
              <a:t>: </a:t>
            </a:r>
            <a:r>
              <a:rPr lang="en-US" sz="2400" dirty="0" err="1"/>
              <a:t>Lực</a:t>
            </a:r>
            <a:r>
              <a:rPr lang="en-US" sz="2400" dirty="0"/>
              <a:t> </a:t>
            </a:r>
            <a:r>
              <a:rPr lang="en-US" sz="2400" dirty="0" err="1"/>
              <a:t>thế</a:t>
            </a:r>
            <a:r>
              <a:rPr lang="en-US" sz="2400" dirty="0"/>
              <a:t>, </a:t>
            </a:r>
            <a:r>
              <a:rPr lang="en-US" sz="2400" dirty="0" err="1"/>
              <a:t>trường</a:t>
            </a:r>
            <a:r>
              <a:rPr lang="en-US" sz="2400" dirty="0"/>
              <a:t> </a:t>
            </a:r>
            <a:r>
              <a:rPr lang="en-US" sz="2400" dirty="0" err="1"/>
              <a:t>thế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 err="1"/>
              <a:t>Lực</a:t>
            </a:r>
            <a:r>
              <a:rPr lang="en-US" sz="2400" dirty="0"/>
              <a:t> </a:t>
            </a:r>
            <a:r>
              <a:rPr lang="en-US" sz="2400" dirty="0" err="1"/>
              <a:t>thế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lực</a:t>
            </a:r>
            <a:r>
              <a:rPr lang="en-US" sz="2400" dirty="0"/>
              <a:t> </a:t>
            </a:r>
            <a:r>
              <a:rPr lang="en-US" sz="2400" dirty="0" err="1"/>
              <a:t>thỏa</a:t>
            </a:r>
            <a:r>
              <a:rPr lang="en-US" sz="2400" dirty="0"/>
              <a:t> </a:t>
            </a:r>
            <a:r>
              <a:rPr lang="en-US" sz="2400" dirty="0" err="1"/>
              <a:t>mãn</a:t>
            </a:r>
            <a:r>
              <a:rPr lang="en-US" sz="2400" dirty="0"/>
              <a:t> </a:t>
            </a:r>
            <a:r>
              <a:rPr lang="en-US" sz="2400" dirty="0" err="1"/>
              <a:t>hai</a:t>
            </a:r>
            <a:r>
              <a:rPr lang="en-US" sz="2400" dirty="0"/>
              <a:t>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kiện</a:t>
            </a:r>
            <a:r>
              <a:rPr lang="en-US" sz="2400" dirty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lực</a:t>
            </a:r>
            <a:r>
              <a:rPr lang="en-US" sz="2400" dirty="0"/>
              <a:t> </a:t>
            </a:r>
            <a:r>
              <a:rPr lang="en-US" sz="2400" b="1" dirty="0" err="1"/>
              <a:t>không</a:t>
            </a:r>
            <a:r>
              <a:rPr lang="en-US" sz="2400" b="1" dirty="0"/>
              <a:t> </a:t>
            </a:r>
            <a:r>
              <a:rPr lang="en-US" sz="2400" b="1" dirty="0" err="1"/>
              <a:t>phụ</a:t>
            </a:r>
            <a:r>
              <a:rPr lang="en-US" sz="2400" b="1" dirty="0"/>
              <a:t> </a:t>
            </a:r>
            <a:r>
              <a:rPr lang="en-US" sz="2400" b="1" dirty="0" err="1"/>
              <a:t>thuộc</a:t>
            </a:r>
            <a:r>
              <a:rPr lang="en-US" sz="2400" b="1" dirty="0"/>
              <a:t> </a:t>
            </a:r>
            <a:r>
              <a:rPr lang="en-US" sz="2400" b="1" dirty="0" err="1"/>
              <a:t>vào</a:t>
            </a:r>
            <a:r>
              <a:rPr lang="en-US" sz="2400" b="1" dirty="0"/>
              <a:t> </a:t>
            </a:r>
            <a:r>
              <a:rPr lang="en-US" sz="2400" b="1" dirty="0" err="1"/>
              <a:t>hình</a:t>
            </a:r>
            <a:r>
              <a:rPr lang="en-US" sz="2400" b="1" dirty="0"/>
              <a:t> </a:t>
            </a:r>
            <a:r>
              <a:rPr lang="en-US" sz="2400" b="1" dirty="0" err="1"/>
              <a:t>dạng</a:t>
            </a:r>
            <a:r>
              <a:rPr lang="en-US" sz="2400" b="1" dirty="0"/>
              <a:t> </a:t>
            </a:r>
            <a:r>
              <a:rPr lang="en-US" sz="2400" b="1" dirty="0" err="1"/>
              <a:t>đường</a:t>
            </a:r>
            <a:r>
              <a:rPr lang="en-US" sz="2400" b="1" dirty="0"/>
              <a:t> </a:t>
            </a:r>
            <a:r>
              <a:rPr lang="en-US" sz="2400" b="1" dirty="0" err="1"/>
              <a:t>đi</a:t>
            </a:r>
            <a:r>
              <a:rPr lang="en-US" sz="2400" b="1" dirty="0"/>
              <a:t> </a:t>
            </a:r>
            <a:r>
              <a:rPr lang="en-US" sz="2400" b="1" dirty="0" err="1"/>
              <a:t>mà</a:t>
            </a:r>
            <a:r>
              <a:rPr lang="en-US" sz="2400" b="1" dirty="0"/>
              <a:t> </a:t>
            </a:r>
            <a:r>
              <a:rPr lang="en-US" sz="2400" b="1" dirty="0" err="1"/>
              <a:t>chỉ</a:t>
            </a:r>
            <a:r>
              <a:rPr lang="en-US" sz="2400" b="1" dirty="0"/>
              <a:t> </a:t>
            </a:r>
            <a:r>
              <a:rPr lang="en-US" sz="2400" b="1" dirty="0" err="1"/>
              <a:t>phụ</a:t>
            </a:r>
            <a:r>
              <a:rPr lang="en-US" sz="2400" b="1" dirty="0"/>
              <a:t> </a:t>
            </a:r>
            <a:r>
              <a:rPr lang="en-US" sz="2400" b="1" dirty="0" err="1"/>
              <a:t>thuộc</a:t>
            </a:r>
            <a:r>
              <a:rPr lang="en-US" sz="2400" b="1" dirty="0"/>
              <a:t> </a:t>
            </a:r>
            <a:r>
              <a:rPr lang="en-US" sz="2400" b="1" dirty="0" err="1"/>
              <a:t>vào</a:t>
            </a:r>
            <a:r>
              <a:rPr lang="en-US" sz="2400" b="1" dirty="0"/>
              <a:t> </a:t>
            </a:r>
            <a:r>
              <a:rPr lang="en-US" sz="2400" b="1" dirty="0" err="1"/>
              <a:t>điểm</a:t>
            </a:r>
            <a:r>
              <a:rPr lang="en-US" sz="2400" b="1" dirty="0"/>
              <a:t> </a:t>
            </a:r>
            <a:r>
              <a:rPr lang="en-US" sz="2400" b="1" dirty="0" err="1"/>
              <a:t>đầu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điểm</a:t>
            </a:r>
            <a:r>
              <a:rPr lang="en-US" sz="2400" b="1" dirty="0"/>
              <a:t> </a:t>
            </a:r>
            <a:r>
              <a:rPr lang="en-US" sz="2400" b="1" dirty="0" err="1"/>
              <a:t>cuối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b="1" dirty="0" err="1"/>
              <a:t>quỹ</a:t>
            </a:r>
            <a:r>
              <a:rPr lang="en-US" sz="2400" b="1" dirty="0"/>
              <a:t> </a:t>
            </a:r>
            <a:r>
              <a:rPr lang="en-US" sz="2400" b="1" dirty="0" err="1"/>
              <a:t>đạo</a:t>
            </a:r>
            <a:r>
              <a:rPr lang="en-US" sz="2400" b="1" dirty="0"/>
              <a:t> </a:t>
            </a:r>
            <a:r>
              <a:rPr lang="en-US" sz="2400" b="1" dirty="0" err="1"/>
              <a:t>kín</a:t>
            </a:r>
            <a:r>
              <a:rPr lang="en-US" sz="2400" b="1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0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Trường</a:t>
            </a:r>
            <a:r>
              <a:rPr lang="en-US" sz="2400" dirty="0"/>
              <a:t> </a:t>
            </a:r>
            <a:r>
              <a:rPr lang="en-US" sz="2400" dirty="0" err="1"/>
              <a:t>thế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b="1" dirty="0" err="1"/>
              <a:t>môi</a:t>
            </a:r>
            <a:r>
              <a:rPr lang="en-US" sz="2400" b="1" dirty="0"/>
              <a:t> </a:t>
            </a:r>
            <a:r>
              <a:rPr lang="en-US" sz="2400" b="1" dirty="0" err="1"/>
              <a:t>trường</a:t>
            </a:r>
            <a:r>
              <a:rPr lang="en-US" sz="2400" b="1" dirty="0"/>
              <a:t> </a:t>
            </a:r>
            <a:r>
              <a:rPr lang="en-US" sz="2400" dirty="0" err="1"/>
              <a:t>chịu</a:t>
            </a:r>
            <a:r>
              <a:rPr lang="en-US" sz="2400" dirty="0"/>
              <a:t> </a:t>
            </a:r>
            <a:r>
              <a:rPr lang="en-US" sz="2400" dirty="0" err="1"/>
              <a:t>tác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bởi</a:t>
            </a:r>
            <a:r>
              <a:rPr lang="en-US" sz="2400" dirty="0"/>
              <a:t> </a:t>
            </a:r>
            <a:r>
              <a:rPr lang="en-US" sz="2400" dirty="0" err="1"/>
              <a:t>trường</a:t>
            </a:r>
            <a:r>
              <a:rPr lang="en-US" sz="2400" dirty="0"/>
              <a:t> </a:t>
            </a:r>
            <a:r>
              <a:rPr lang="en-US" sz="2400" dirty="0" err="1"/>
              <a:t>thế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7224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8354339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831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phân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phụ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thuộc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đi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3" y="824019"/>
                <a:ext cx="11534971" cy="5047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Điều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kiện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để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tích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phân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không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phụ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thuộc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lấy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tích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phân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/>
                  <a:t>(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đương</a:t>
                </a:r>
                <a:r>
                  <a:rPr lang="en-US" sz="2400" dirty="0"/>
                  <a:t>)</a:t>
                </a:r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Q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mọi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𝑃𝑑𝑥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𝑄𝑑𝑦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mọi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kín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nằm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𝑃𝑑𝑥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𝑄𝑑𝑦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thuộc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từ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đến</a:t>
                </a:r>
                <a:r>
                  <a:rPr lang="en-US" sz="2400" dirty="0"/>
                  <a:t> B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mọi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nằm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𝑃𝑑𝑥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𝑄𝑑𝑦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vi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toàn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phần</a:t>
                </a:r>
                <a:r>
                  <a:rPr lang="en-US" sz="2400" dirty="0"/>
                  <a:t>. </a:t>
                </a:r>
                <a:r>
                  <a:rPr lang="en-US" sz="2400" dirty="0" err="1"/>
                  <a:t>Tức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tồn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𝑃𝑑𝑥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𝑄𝑑𝑦</m:t>
                    </m:r>
                  </m:oMath>
                </a14:m>
                <a:r>
                  <a:rPr lang="en-US" sz="2400" dirty="0"/>
                  <a:t>.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theo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thức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3" y="824019"/>
                <a:ext cx="11534971" cy="5047664"/>
              </a:xfrm>
              <a:prstGeom prst="rect">
                <a:avLst/>
              </a:prstGeom>
              <a:blipFill>
                <a:blip r:embed="rId3"/>
                <a:stretch>
                  <a:fillRect l="-1057" t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803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8354339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831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phân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phụ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thuộc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đi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3570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Cách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tính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tích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phân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không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phụ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thuộc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dirty="0" err="1"/>
                  <a:t>Kiểm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kín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∮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𝑃𝑑𝑥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𝑄𝑑𝑦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kín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tức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đầu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cuối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3570401"/>
              </a:xfrm>
              <a:prstGeom prst="rect">
                <a:avLst/>
              </a:prstGeom>
              <a:blipFill>
                <a:blip r:embed="rId3"/>
                <a:stretch>
                  <a:fillRect l="-1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3247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8354339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831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phân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phụ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thuộc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đi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1764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5: </a:t>
                </a:r>
                <a:r>
                  <a:rPr lang="en-US" sz="2400" b="1" dirty="0"/>
                  <a:t>(CK 20162 NN1)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</m:nary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cung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parabol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đi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từ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đến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1764907"/>
              </a:xfrm>
              <a:prstGeom prst="rect">
                <a:avLst/>
              </a:prstGeom>
              <a:blipFill>
                <a:blip r:embed="rId3"/>
                <a:stretch>
                  <a:fillRect l="-961" t="-1724" b="-2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4575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8354339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831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phân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phụ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thuộc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đi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1987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6: </a:t>
                </a:r>
                <a:r>
                  <a:rPr lang="en-US" sz="2400" b="1" dirty="0"/>
                  <a:t>(CK 20212 CTTT) </a:t>
                </a:r>
                <a:r>
                  <a:rPr lang="en-US" sz="2400" dirty="0"/>
                  <a:t>Find</a:t>
                </a:r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1;1</m:t>
                              </m:r>
                            </m:e>
                          </m:d>
                        </m:sub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0;2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𝑦𝑑𝑦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1987595"/>
              </a:xfrm>
              <a:prstGeom prst="rect">
                <a:avLst/>
              </a:prstGeom>
              <a:blipFill>
                <a:blip r:embed="rId3"/>
                <a:stretch>
                  <a:fillRect l="-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161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 dirty="0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 dirty="0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3603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Tài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liệu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tham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khảo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D12DEAD-CDB7-29DB-04BB-1CFC91723007}"/>
              </a:ext>
            </a:extLst>
          </p:cNvPr>
          <p:cNvSpPr txBox="1"/>
          <p:nvPr/>
        </p:nvSpPr>
        <p:spPr>
          <a:xfrm>
            <a:off x="963598" y="939587"/>
            <a:ext cx="10039682" cy="1682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[1] </a:t>
            </a:r>
            <a:r>
              <a:rPr lang="en-US" sz="2400" b="1" dirty="0" err="1"/>
              <a:t>Bài</a:t>
            </a:r>
            <a:r>
              <a:rPr lang="en-US" sz="2400" b="1" dirty="0"/>
              <a:t> </a:t>
            </a:r>
            <a:r>
              <a:rPr lang="en-US" sz="2400" b="1" dirty="0" err="1"/>
              <a:t>giảng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tích</a:t>
            </a:r>
            <a:r>
              <a:rPr lang="en-US" sz="2400" b="1" dirty="0"/>
              <a:t> 2 - TS. Bùi Xuân </a:t>
            </a:r>
            <a:r>
              <a:rPr lang="en-US" sz="2400" b="1" dirty="0" err="1"/>
              <a:t>Diệu</a:t>
            </a:r>
            <a:r>
              <a:rPr lang="en-US" sz="2400" b="1" dirty="0"/>
              <a:t> (</a:t>
            </a:r>
            <a:r>
              <a:rPr lang="en-US" sz="2400" b="1" dirty="0" err="1"/>
              <a:t>ver</a:t>
            </a:r>
            <a:r>
              <a:rPr lang="en-US" sz="2400" b="1" dirty="0"/>
              <a:t> 2017)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[2] </a:t>
            </a: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thi</a:t>
            </a:r>
            <a:r>
              <a:rPr lang="en-US" sz="2400" b="1" dirty="0"/>
              <a:t> GK MI1121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năm</a:t>
            </a:r>
            <a:endParaRPr lang="en-US" sz="2400" b="1" dirty="0"/>
          </a:p>
          <a:p>
            <a:pPr>
              <a:lnSpc>
                <a:spcPct val="150000"/>
              </a:lnSpc>
            </a:pPr>
            <a:r>
              <a:rPr lang="en-US" sz="2400" b="1" dirty="0"/>
              <a:t>[3] Paul's Online Notes - </a:t>
            </a:r>
            <a:r>
              <a:rPr lang="en-US" sz="2400" b="1" dirty="0">
                <a:hlinkClick r:id="rId4"/>
              </a:rPr>
              <a:t>Section 16.7 : Green's Theorem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93378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dirty="0">
                <a:solidFill>
                  <a:srgbClr val="611817"/>
                </a:solidFill>
                <a:cs typeface="Arial"/>
                <a:sym typeface="Arial"/>
                <a:rtl val="0"/>
              </a:rPr>
              <a:t>MÔN HỌC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2339695" y="1484567"/>
            <a:ext cx="7512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Bài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tập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thêm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832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Khá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niệm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611054" cy="3344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Nhắc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lại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r>
                  <a:rPr lang="en-US" sz="2400" dirty="0"/>
                  <a:t> Vector </a:t>
                </a:r>
                <a:r>
                  <a:rPr lang="en-US" sz="2400" dirty="0" err="1"/>
                  <a:t>khoảng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giữa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phẳng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Thay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Lấy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rất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sát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rất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sát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Mà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2400" dirty="0"/>
                  <a:t> nên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611054" cy="3344377"/>
              </a:xfrm>
              <a:prstGeom prst="rect">
                <a:avLst/>
              </a:prstGeom>
              <a:blipFill>
                <a:blip r:embed="rId3"/>
                <a:stretch>
                  <a:fillRect l="-1015" b="-3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654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1148386" y="913954"/>
            <a:ext cx="9438334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vi-VN" dirty="0">
                <a:hlinkClick r:id="rId3"/>
              </a:rPr>
              <a:t>https://cis01.central.ucv.ro/site/Vol2-IntegralCalculus.pdf</a:t>
            </a:r>
            <a:endParaRPr lang="vi-VN" dirty="0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282670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064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Khá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niệm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611054" cy="4019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Tổng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quan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dưới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dạng</a:t>
                </a:r>
                <a:r>
                  <a:rPr lang="en-US" sz="2400" dirty="0"/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loại</a:t>
                </a:r>
                <a:r>
                  <a:rPr lang="en-US" sz="2400" dirty="0"/>
                  <a:t> 1 (</a:t>
                </a:r>
                <a:r>
                  <a:rPr lang="en-US" sz="2400" dirty="0" err="1"/>
                  <a:t>vô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):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loại</a:t>
                </a:r>
                <a:r>
                  <a:rPr lang="en-US" sz="2400" dirty="0"/>
                  <a:t> 2 (vector):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611054" cy="4019818"/>
              </a:xfrm>
              <a:prstGeom prst="rect">
                <a:avLst/>
              </a:prstGeom>
              <a:blipFill>
                <a:blip r:embed="rId3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190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Khá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niệm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853541" y="798386"/>
                <a:ext cx="9611054" cy="323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Định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nghĩa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Dựa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kĩ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thuật</a:t>
                </a:r>
                <a:r>
                  <a:rPr lang="en-US" sz="2400" dirty="0"/>
                  <a:t> chia </a:t>
                </a:r>
                <a:r>
                  <a:rPr lang="en-US" sz="2400" dirty="0" err="1"/>
                  <a:t>để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trị</a:t>
                </a:r>
                <a:r>
                  <a:rPr lang="en-U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cách</a:t>
                </a:r>
                <a:r>
                  <a:rPr lang="en-US" sz="2400" dirty="0"/>
                  <a:t> “băm” và lấy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sao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cho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→0 </m:t>
                    </m:r>
                  </m:oMath>
                </a14:m>
                <a:r>
                  <a:rPr lang="en-US" sz="2400" dirty="0" err="1"/>
                  <a:t>khi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b="0" dirty="0"/>
                  <a:t> </a:t>
                </a:r>
                <a:r>
                  <a:rPr lang="en-US" sz="2400" b="0" dirty="0" err="1"/>
                  <a:t>mà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không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phụ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thuộc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cách</a:t>
                </a:r>
                <a:r>
                  <a:rPr lang="en-US" sz="2400" b="0" dirty="0"/>
                  <a:t> “</a:t>
                </a:r>
                <a:r>
                  <a:rPr lang="en-US" sz="2400" b="0" dirty="0" err="1"/>
                  <a:t>băm</a:t>
                </a:r>
                <a:r>
                  <a:rPr lang="en-US" sz="2400" b="0" dirty="0"/>
                  <a:t>” </a:t>
                </a:r>
                <a:r>
                  <a:rPr lang="en-US" sz="2400" b="0" dirty="0" err="1"/>
                  <a:t>đó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41" y="798386"/>
                <a:ext cx="9611054" cy="3239413"/>
              </a:xfrm>
              <a:prstGeom prst="rect">
                <a:avLst/>
              </a:prstGeom>
              <a:blipFill>
                <a:blip r:embed="rId3"/>
                <a:stretch>
                  <a:fillRect l="-951" b="-3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61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Khá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niệm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853541" y="798386"/>
                <a:ext cx="9611054" cy="4019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Dạng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thường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gặp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Dạng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rút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gọn</a:t>
                </a:r>
                <a:r>
                  <a:rPr lang="en-US" sz="2400" b="1" dirty="0"/>
                  <a:t>:</a:t>
                </a:r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Dạng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khai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triển</a:t>
                </a:r>
                <a:r>
                  <a:rPr lang="en-US" sz="2400" b="1" dirty="0"/>
                  <a:t>: </a:t>
                </a:r>
                <a:r>
                  <a:rPr lang="en-US" sz="2400" dirty="0"/>
                  <a:t>(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phẳng</a:t>
                </a:r>
                <a:r>
                  <a:rPr lang="en-US" sz="2400" dirty="0"/>
                  <a:t> Oxy)</a:t>
                </a:r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41" y="798386"/>
                <a:ext cx="9611054" cy="4019818"/>
              </a:xfrm>
              <a:prstGeom prst="rect">
                <a:avLst/>
              </a:prstGeom>
              <a:blipFill>
                <a:blip r:embed="rId3"/>
                <a:stretch>
                  <a:fillRect l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437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Khá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niệm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853541" y="798386"/>
                <a:ext cx="9611054" cy="2826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Tính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chất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Tính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có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hướng</a:t>
                </a:r>
                <a:r>
                  <a:rPr lang="en-US" sz="2400" b="1" dirty="0"/>
                  <a:t>: </a:t>
                </a:r>
                <a:r>
                  <a:rPr lang="en-US" sz="2400" dirty="0" err="1"/>
                  <a:t>Phụ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thuộc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𝐵𝐴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41" y="798386"/>
                <a:ext cx="9611054" cy="2826671"/>
              </a:xfrm>
              <a:prstGeom prst="rect">
                <a:avLst/>
              </a:prstGeom>
              <a:blipFill>
                <a:blip r:embed="rId3"/>
                <a:stretch>
                  <a:fillRect l="-951" b="-3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512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FBA8B49-2EDD-CA92-0FAA-E400501FB2C4}"/>
              </a:ext>
            </a:extLst>
          </p:cNvPr>
          <p:cNvSpPr txBox="1"/>
          <p:nvPr/>
        </p:nvSpPr>
        <p:spPr>
          <a:xfrm>
            <a:off x="985621" y="874833"/>
            <a:ext cx="9611054" cy="2783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2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lưu</a:t>
            </a:r>
            <a:r>
              <a:rPr lang="en-US" sz="2400" dirty="0"/>
              <a:t> ý </a:t>
            </a:r>
            <a:r>
              <a:rPr lang="en-US" sz="2400" b="1" dirty="0"/>
              <a:t>3 </a:t>
            </a:r>
            <a:r>
              <a:rPr lang="en-US" sz="2400" b="1" dirty="0" err="1"/>
              <a:t>cách</a:t>
            </a:r>
            <a:r>
              <a:rPr lang="en-US" sz="2400" b="1" dirty="0"/>
              <a:t> </a:t>
            </a:r>
            <a:r>
              <a:rPr lang="en-US" sz="2400" b="1" dirty="0" err="1"/>
              <a:t>tính</a:t>
            </a:r>
            <a:r>
              <a:rPr lang="en-US" sz="2400" b="1" dirty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b="1" dirty="0" err="1"/>
              <a:t>trực</a:t>
            </a:r>
            <a:r>
              <a:rPr lang="en-US" sz="2400" b="1" dirty="0"/>
              <a:t> </a:t>
            </a:r>
            <a:r>
              <a:rPr lang="en-US" sz="2400" b="1" dirty="0" err="1"/>
              <a:t>tiếp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thức</a:t>
            </a:r>
            <a:r>
              <a:rPr lang="en-US" sz="2400" dirty="0"/>
              <a:t> </a:t>
            </a:r>
            <a:r>
              <a:rPr lang="en-US" sz="2400" b="1" dirty="0"/>
              <a:t>Green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“</a:t>
            </a:r>
            <a:r>
              <a:rPr lang="en-US" sz="2400" b="1" dirty="0" err="1"/>
              <a:t>nguyên</a:t>
            </a:r>
            <a:r>
              <a:rPr lang="en-US" sz="2400" b="1" dirty="0"/>
              <a:t> </a:t>
            </a:r>
            <a:r>
              <a:rPr lang="en-US" sz="2400" b="1" dirty="0" err="1"/>
              <a:t>hàm</a:t>
            </a:r>
            <a:r>
              <a:rPr lang="en-US" sz="2400" dirty="0"/>
              <a:t>”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hàm</a:t>
            </a:r>
            <a:r>
              <a:rPr lang="en-US" sz="2400" dirty="0"/>
              <a:t> vector (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phụ</a:t>
            </a:r>
            <a:r>
              <a:rPr lang="en-US" sz="2400" dirty="0"/>
              <a:t> </a:t>
            </a:r>
            <a:r>
              <a:rPr lang="en-US" sz="2400" dirty="0" err="1"/>
              <a:t>thuộc</a:t>
            </a:r>
            <a:r>
              <a:rPr lang="en-US" sz="2400" dirty="0"/>
              <a:t> </a:t>
            </a:r>
            <a:r>
              <a:rPr lang="en-US" sz="2400" dirty="0" err="1"/>
              <a:t>tham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4889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874833"/>
                <a:ext cx="9611054" cy="3029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Tính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trực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tiếp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đầu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ứng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cuối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/>
                  <a:t>Chỗ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nào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có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b="1" dirty="0" err="1"/>
                  <a:t>thay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bằng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874833"/>
                <a:ext cx="9611054" cy="3029034"/>
              </a:xfrm>
              <a:prstGeom prst="rect">
                <a:avLst/>
              </a:prstGeom>
              <a:blipFill>
                <a:blip r:embed="rId3"/>
                <a:stretch>
                  <a:fillRect l="-1396"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460400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3 Tùy chỉnh">
      <a:majorFont>
        <a:latin typeface="UTM Neutra"/>
        <a:ea typeface=""/>
        <a:cs typeface=""/>
      </a:majorFont>
      <a:minorFont>
        <a:latin typeface="UTM A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F0C8FC0F933E4B89EE90CEDA44C89A" ma:contentTypeVersion="4" ma:contentTypeDescription="Create a new document." ma:contentTypeScope="" ma:versionID="89bb5dca7a2874a2793b56936aa1e6f3">
  <xsd:schema xmlns:xsd="http://www.w3.org/2001/XMLSchema" xmlns:xs="http://www.w3.org/2001/XMLSchema" xmlns:p="http://schemas.microsoft.com/office/2006/metadata/properties" xmlns:ns2="6305e8c3-3bfe-43c6-994b-2fc4fb1a27c8" xmlns:ns3="9d916a09-66d7-4e1b-bb82-ff79cc1fdbd9" targetNamespace="http://schemas.microsoft.com/office/2006/metadata/properties" ma:root="true" ma:fieldsID="b6071a5184a60fa5745c14bf0e05dee5" ns2:_="" ns3:_="">
    <xsd:import namespace="6305e8c3-3bfe-43c6-994b-2fc4fb1a27c8"/>
    <xsd:import namespace="9d916a09-66d7-4e1b-bb82-ff79cc1fdbd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5e8c3-3bfe-43c6-994b-2fc4fb1a2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916a09-66d7-4e1b-bb82-ff79cc1fdb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29358B-85B5-4454-8A0A-6557D58954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5e8c3-3bfe-43c6-994b-2fc4fb1a27c8"/>
    <ds:schemaRef ds:uri="9d916a09-66d7-4e1b-bb82-ff79cc1fd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41D01C-C9BA-4FDB-8DC9-33E8C564191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  <ds:schemaRef ds:uri="d48df407-15be-4779-84ef-114d0147cf1c"/>
    <ds:schemaRef ds:uri="http://schemas.microsoft.com/office/2006/metadata/properties"/>
    <ds:schemaRef ds:uri="http://schemas.microsoft.com/office/infopath/2007/PartnerControls"/>
    <ds:schemaRef ds:uri="7613453e-b664-42a9-81b9-958644d46fda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ACE1A81-E73C-4917-9D39-4D85FE78C8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5344</TotalTime>
  <Words>1230</Words>
  <Application>Microsoft Office PowerPoint</Application>
  <PresentationFormat>Màn hình rộng</PresentationFormat>
  <Paragraphs>166</Paragraphs>
  <Slides>31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31</vt:i4>
      </vt:variant>
    </vt:vector>
  </HeadingPairs>
  <TitlesOfParts>
    <vt:vector size="37" baseType="lpstr">
      <vt:lpstr>UTM Neutra</vt:lpstr>
      <vt:lpstr>Arial</vt:lpstr>
      <vt:lpstr>Cambria Math</vt:lpstr>
      <vt:lpstr>Calibri</vt:lpstr>
      <vt:lpstr>UTM Avo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Pham Thi Hong Hanh 20204546</dc:creator>
  <cp:lastModifiedBy>Ngo Ngoc Sam 20215469</cp:lastModifiedBy>
  <cp:revision>97</cp:revision>
  <dcterms:created xsi:type="dcterms:W3CDTF">2021-06-21T02:03:11Z</dcterms:created>
  <dcterms:modified xsi:type="dcterms:W3CDTF">2023-06-19T12:51:35Z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0x0101003BF0C8FC0F933E4B89EE90CEDA44C89A</vt:lpwstr>
  </property>
</Properties>
</file>